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
  </p:notesMasterIdLst>
  <p:handoutMasterIdLst>
    <p:handoutMasterId r:id="rId5"/>
  </p:handoutMasterIdLst>
  <p:sldIdLst>
    <p:sldId id="256" r:id="rId2"/>
    <p:sldId id="257" r:id="rId3"/>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0D"/>
    <a:srgbClr val="FFFFFF"/>
    <a:srgbClr val="55BAE8"/>
    <a:srgbClr val="4AB7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3" d="100"/>
          <a:sy n="33" d="100"/>
        </p:scale>
        <p:origin x="1398" y="-1992"/>
      </p:cViewPr>
      <p:guideLst/>
    </p:cSldViewPr>
  </p:slid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B6D993C-E8C1-4B32-123D-28F4BEFDC0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7E1280C-9BB0-5570-1762-5BA1C435F7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0CFFD0-44AC-4484-A443-B0E196B32BC4}" type="datetimeFigureOut">
              <a:rPr lang="es-MX" smtClean="0"/>
              <a:t>24/08/2023</a:t>
            </a:fld>
            <a:endParaRPr lang="es-MX"/>
          </a:p>
        </p:txBody>
      </p:sp>
      <p:sp>
        <p:nvSpPr>
          <p:cNvPr id="4" name="Marcador de pie de página 3">
            <a:extLst>
              <a:ext uri="{FF2B5EF4-FFF2-40B4-BE49-F238E27FC236}">
                <a16:creationId xmlns:a16="http://schemas.microsoft.com/office/drawing/2014/main" id="{89F88274-C410-DE32-38CB-DEB5D20923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0F498C0E-6C0B-59A8-8C2A-076DE8E088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9B2D00-07E5-49F8-B5B6-DAA127278C97}" type="slidenum">
              <a:rPr lang="es-MX" smtClean="0"/>
              <a:t>‹Nº›</a:t>
            </a:fld>
            <a:endParaRPr lang="es-MX"/>
          </a:p>
        </p:txBody>
      </p:sp>
    </p:spTree>
    <p:extLst>
      <p:ext uri="{BB962C8B-B14F-4D97-AF65-F5344CB8AC3E}">
        <p14:creationId xmlns:p14="http://schemas.microsoft.com/office/powerpoint/2010/main" val="2378067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849FF-75A6-4B84-A738-29E102CFCC1D}" type="datetimeFigureOut">
              <a:rPr lang="es-MX" smtClean="0"/>
              <a:t>24/08/2023</a:t>
            </a:fld>
            <a:endParaRPr lang="es-MX"/>
          </a:p>
        </p:txBody>
      </p:sp>
      <p:sp>
        <p:nvSpPr>
          <p:cNvPr id="4" name="Marcador de imagen de diapositiva 3"/>
          <p:cNvSpPr>
            <a:spLocks noGrp="1" noRot="1" noChangeAspect="1"/>
          </p:cNvSpPr>
          <p:nvPr>
            <p:ph type="sldImg" idx="2"/>
          </p:nvPr>
        </p:nvSpPr>
        <p:spPr>
          <a:xfrm>
            <a:off x="2273300" y="1143000"/>
            <a:ext cx="2311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2C8AF-645F-4C43-A728-7C8841FDE8A5}" type="slidenum">
              <a:rPr lang="es-MX" smtClean="0"/>
              <a:t>‹Nº›</a:t>
            </a:fld>
            <a:endParaRPr lang="es-MX"/>
          </a:p>
        </p:txBody>
      </p:sp>
    </p:spTree>
    <p:extLst>
      <p:ext uri="{BB962C8B-B14F-4D97-AF65-F5344CB8AC3E}">
        <p14:creationId xmlns:p14="http://schemas.microsoft.com/office/powerpoint/2010/main" val="1502171947"/>
      </p:ext>
    </p:extLst>
  </p:cSld>
  <p:clrMap bg1="lt1" tx1="dk1" bg2="lt2" tx2="dk2" accent1="accent1" accent2="accent2" accent3="accent3" accent4="accent4" accent5="accent5" accent6="accent6" hlink="hlink" folHlink="folHlink"/>
  <p:notesStyle>
    <a:lvl1pPr marL="0" algn="l" defTabSz="4838236" rtl="0" eaLnBrk="1" latinLnBrk="0" hangingPunct="1">
      <a:defRPr sz="6349" kern="1200">
        <a:solidFill>
          <a:schemeClr val="tx1"/>
        </a:solidFill>
        <a:latin typeface="+mn-lt"/>
        <a:ea typeface="+mn-ea"/>
        <a:cs typeface="+mn-cs"/>
      </a:defRPr>
    </a:lvl1pPr>
    <a:lvl2pPr marL="2419119" algn="l" defTabSz="4838236" rtl="0" eaLnBrk="1" latinLnBrk="0" hangingPunct="1">
      <a:defRPr sz="6349" kern="1200">
        <a:solidFill>
          <a:schemeClr val="tx1"/>
        </a:solidFill>
        <a:latin typeface="+mn-lt"/>
        <a:ea typeface="+mn-ea"/>
        <a:cs typeface="+mn-cs"/>
      </a:defRPr>
    </a:lvl2pPr>
    <a:lvl3pPr marL="4838236" algn="l" defTabSz="4838236" rtl="0" eaLnBrk="1" latinLnBrk="0" hangingPunct="1">
      <a:defRPr sz="6349" kern="1200">
        <a:solidFill>
          <a:schemeClr val="tx1"/>
        </a:solidFill>
        <a:latin typeface="+mn-lt"/>
        <a:ea typeface="+mn-ea"/>
        <a:cs typeface="+mn-cs"/>
      </a:defRPr>
    </a:lvl3pPr>
    <a:lvl4pPr marL="7257355" algn="l" defTabSz="4838236" rtl="0" eaLnBrk="1" latinLnBrk="0" hangingPunct="1">
      <a:defRPr sz="6349" kern="1200">
        <a:solidFill>
          <a:schemeClr val="tx1"/>
        </a:solidFill>
        <a:latin typeface="+mn-lt"/>
        <a:ea typeface="+mn-ea"/>
        <a:cs typeface="+mn-cs"/>
      </a:defRPr>
    </a:lvl4pPr>
    <a:lvl5pPr marL="9676474" algn="l" defTabSz="4838236" rtl="0" eaLnBrk="1" latinLnBrk="0" hangingPunct="1">
      <a:defRPr sz="6349" kern="1200">
        <a:solidFill>
          <a:schemeClr val="tx1"/>
        </a:solidFill>
        <a:latin typeface="+mn-lt"/>
        <a:ea typeface="+mn-ea"/>
        <a:cs typeface="+mn-cs"/>
      </a:defRPr>
    </a:lvl5pPr>
    <a:lvl6pPr marL="12095591" algn="l" defTabSz="4838236" rtl="0" eaLnBrk="1" latinLnBrk="0" hangingPunct="1">
      <a:defRPr sz="6349" kern="1200">
        <a:solidFill>
          <a:schemeClr val="tx1"/>
        </a:solidFill>
        <a:latin typeface="+mn-lt"/>
        <a:ea typeface="+mn-ea"/>
        <a:cs typeface="+mn-cs"/>
      </a:defRPr>
    </a:lvl6pPr>
    <a:lvl7pPr marL="14514710" algn="l" defTabSz="4838236" rtl="0" eaLnBrk="1" latinLnBrk="0" hangingPunct="1">
      <a:defRPr sz="6349" kern="1200">
        <a:solidFill>
          <a:schemeClr val="tx1"/>
        </a:solidFill>
        <a:latin typeface="+mn-lt"/>
        <a:ea typeface="+mn-ea"/>
        <a:cs typeface="+mn-cs"/>
      </a:defRPr>
    </a:lvl7pPr>
    <a:lvl8pPr marL="16933829" algn="l" defTabSz="4838236" rtl="0" eaLnBrk="1" latinLnBrk="0" hangingPunct="1">
      <a:defRPr sz="6349" kern="1200">
        <a:solidFill>
          <a:schemeClr val="tx1"/>
        </a:solidFill>
        <a:latin typeface="+mn-lt"/>
        <a:ea typeface="+mn-ea"/>
        <a:cs typeface="+mn-cs"/>
      </a:defRPr>
    </a:lvl8pPr>
    <a:lvl9pPr marL="19352946" algn="l" defTabSz="4838236" rtl="0" eaLnBrk="1" latinLnBrk="0" hangingPunct="1">
      <a:defRPr sz="634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5D437DC-0C8E-475C-AD72-029BA0E69161}" type="datetimeFigureOut">
              <a:rPr lang="es-419" smtClean="0"/>
              <a:t>24/8/2023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B324D802-CA29-418C-B6B2-C267C70AA586}" type="slidenum">
              <a:rPr lang="es-419" smtClean="0"/>
              <a:t>‹Nº›</a:t>
            </a:fld>
            <a:endParaRPr lang="es-419"/>
          </a:p>
        </p:txBody>
      </p:sp>
    </p:spTree>
    <p:extLst>
      <p:ext uri="{BB962C8B-B14F-4D97-AF65-F5344CB8AC3E}">
        <p14:creationId xmlns:p14="http://schemas.microsoft.com/office/powerpoint/2010/main" val="221317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D437DC-0C8E-475C-AD72-029BA0E69161}" type="datetimeFigureOut">
              <a:rPr lang="es-419" smtClean="0"/>
              <a:t>24/8/2023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B324D802-CA29-418C-B6B2-C267C70AA586}" type="slidenum">
              <a:rPr lang="es-419" smtClean="0"/>
              <a:t>‹Nº›</a:t>
            </a:fld>
            <a:endParaRPr lang="es-419"/>
          </a:p>
        </p:txBody>
      </p:sp>
    </p:spTree>
    <p:extLst>
      <p:ext uri="{BB962C8B-B14F-4D97-AF65-F5344CB8AC3E}">
        <p14:creationId xmlns:p14="http://schemas.microsoft.com/office/powerpoint/2010/main" val="348697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D437DC-0C8E-475C-AD72-029BA0E69161}" type="datetimeFigureOut">
              <a:rPr lang="es-419" smtClean="0"/>
              <a:t>24/8/2023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B324D802-CA29-418C-B6B2-C267C70AA586}" type="slidenum">
              <a:rPr lang="es-419" smtClean="0"/>
              <a:t>‹Nº›</a:t>
            </a:fld>
            <a:endParaRPr lang="es-419"/>
          </a:p>
        </p:txBody>
      </p:sp>
    </p:spTree>
    <p:extLst>
      <p:ext uri="{BB962C8B-B14F-4D97-AF65-F5344CB8AC3E}">
        <p14:creationId xmlns:p14="http://schemas.microsoft.com/office/powerpoint/2010/main" val="4098771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8D0C0FE6-5814-4C3B-931D-63588EC2F317}"/>
              </a:ext>
            </a:extLst>
          </p:cNvPr>
          <p:cNvSpPr/>
          <p:nvPr userDrawn="1"/>
        </p:nvSpPr>
        <p:spPr>
          <a:xfrm>
            <a:off x="1" y="1"/>
            <a:ext cx="32399288" cy="2692500"/>
          </a:xfrm>
          <a:prstGeom prst="rect">
            <a:avLst/>
          </a:prstGeom>
          <a:gradFill flip="none" rotWithShape="1">
            <a:gsLst>
              <a:gs pos="100000">
                <a:schemeClr val="bg1">
                  <a:lumMod val="85000"/>
                </a:schemeClr>
              </a:gs>
              <a:gs pos="35000">
                <a:schemeClr val="bg1">
                  <a:lumMod val="65000"/>
                </a:schemeClr>
              </a:gs>
              <a:gs pos="0">
                <a:schemeClr val="tx1">
                  <a:lumMod val="75000"/>
                  <a:lumOff val="2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360"/>
          </a:p>
        </p:txBody>
      </p:sp>
      <p:pic>
        <p:nvPicPr>
          <p:cNvPr id="14" name="Imagen 13">
            <a:extLst>
              <a:ext uri="{FF2B5EF4-FFF2-40B4-BE49-F238E27FC236}">
                <a16:creationId xmlns:a16="http://schemas.microsoft.com/office/drawing/2014/main" id="{E33DF6F7-B807-42B1-9738-A2D87E9D6F7C}"/>
              </a:ext>
            </a:extLst>
          </p:cNvPr>
          <p:cNvPicPr>
            <a:picLocks noChangeAspect="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t="-55739" b="-44009"/>
          <a:stretch/>
        </p:blipFill>
        <p:spPr>
          <a:xfrm>
            <a:off x="1" y="41600135"/>
            <a:ext cx="32399288" cy="2052785"/>
          </a:xfrm>
          <a:prstGeom prst="rect">
            <a:avLst/>
          </a:prstGeom>
        </p:spPr>
      </p:pic>
      <p:pic>
        <p:nvPicPr>
          <p:cNvPr id="6" name="Imagen 5" descr="Forma, Icono, Flecha&#10;&#10;Descripción generada automáticamente">
            <a:extLst>
              <a:ext uri="{FF2B5EF4-FFF2-40B4-BE49-F238E27FC236}">
                <a16:creationId xmlns:a16="http://schemas.microsoft.com/office/drawing/2014/main" id="{6A81BC27-BA77-DEB7-4DC6-802A641CFF06}"/>
              </a:ext>
            </a:extLst>
          </p:cNvPr>
          <p:cNvPicPr>
            <a:picLocks noChangeAspect="1"/>
          </p:cNvPicPr>
          <p:nvPr userDrawn="1"/>
        </p:nvPicPr>
        <p:blipFill rotWithShape="1">
          <a:blip r:embed="rId3">
            <a:biLevel thresh="50000"/>
            <a:extLst>
              <a:ext uri="{28A0092B-C50C-407E-A947-70E740481C1C}">
                <a14:useLocalDpi xmlns:a14="http://schemas.microsoft.com/office/drawing/2010/main" val="0"/>
              </a:ext>
            </a:extLst>
          </a:blip>
          <a:srcRect t="35101" b="5733"/>
          <a:stretch/>
        </p:blipFill>
        <p:spPr>
          <a:xfrm>
            <a:off x="28761620" y="152405"/>
            <a:ext cx="3026552" cy="2387688"/>
          </a:xfrm>
          <a:prstGeom prst="rect">
            <a:avLst/>
          </a:prstGeom>
        </p:spPr>
      </p:pic>
      <p:sp>
        <p:nvSpPr>
          <p:cNvPr id="11" name="CuadroTexto 10">
            <a:extLst>
              <a:ext uri="{FF2B5EF4-FFF2-40B4-BE49-F238E27FC236}">
                <a16:creationId xmlns:a16="http://schemas.microsoft.com/office/drawing/2014/main" id="{9C355D36-CAF9-8F85-32EB-9B95707BEE8E}"/>
              </a:ext>
            </a:extLst>
          </p:cNvPr>
          <p:cNvSpPr txBox="1"/>
          <p:nvPr userDrawn="1"/>
        </p:nvSpPr>
        <p:spPr>
          <a:xfrm>
            <a:off x="11172827" y="304813"/>
            <a:ext cx="17116425" cy="2062103"/>
          </a:xfrm>
          <a:prstGeom prst="rect">
            <a:avLst/>
          </a:prstGeom>
          <a:noFill/>
        </p:spPr>
        <p:txBody>
          <a:bodyPr wrap="square">
            <a:spAutoFit/>
          </a:bodyPr>
          <a:lstStyle/>
          <a:p>
            <a:pPr algn="r"/>
            <a:r>
              <a:rPr lang="es-ES" sz="3200" dirty="0">
                <a:solidFill>
                  <a:schemeClr val="bg1"/>
                </a:solidFill>
              </a:rPr>
              <a:t>XVII CONGRESO LATINOAMERICANO DE PATOLOGÍA DE LA CONSTRUCCIÓN</a:t>
            </a:r>
          </a:p>
          <a:p>
            <a:pPr algn="r"/>
            <a:r>
              <a:rPr lang="es-ES" sz="3200" dirty="0">
                <a:solidFill>
                  <a:schemeClr val="bg1"/>
                </a:solidFill>
              </a:rPr>
              <a:t>XIX CONGRESO DE CONTROL DE CALIDAD EN LA CONSTRUCCIÓN</a:t>
            </a:r>
          </a:p>
          <a:p>
            <a:pPr algn="r"/>
            <a:r>
              <a:rPr lang="es-ES" sz="3200" dirty="0">
                <a:solidFill>
                  <a:schemeClr val="bg1"/>
                </a:solidFill>
              </a:rPr>
              <a:t>28, 29 Y 30 DE SEPTIEMBRE DE 2023</a:t>
            </a:r>
          </a:p>
          <a:p>
            <a:pPr algn="r"/>
            <a:r>
              <a:rPr lang="es-ES" sz="3200" dirty="0">
                <a:solidFill>
                  <a:schemeClr val="bg1"/>
                </a:solidFill>
              </a:rPr>
              <a:t>SESIÓN DE POSTER- P23-CLAVE</a:t>
            </a:r>
            <a:endParaRPr lang="es-MX" sz="3200" dirty="0">
              <a:solidFill>
                <a:schemeClr val="bg1"/>
              </a:solidFill>
            </a:endParaRPr>
          </a:p>
        </p:txBody>
      </p:sp>
      <p:pic>
        <p:nvPicPr>
          <p:cNvPr id="18" name="Imagen 15">
            <a:extLst>
              <a:ext uri="{FF2B5EF4-FFF2-40B4-BE49-F238E27FC236}">
                <a16:creationId xmlns:a16="http://schemas.microsoft.com/office/drawing/2014/main" id="{6FE2EE23-25FD-D263-6ED3-20C0DB93F3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836017" y="40920904"/>
            <a:ext cx="1225440" cy="1014135"/>
          </a:xfrm>
          <a:prstGeom prst="rect">
            <a:avLst/>
          </a:prstGeom>
        </p:spPr>
      </p:pic>
      <p:pic>
        <p:nvPicPr>
          <p:cNvPr id="19" name="Imagen 15">
            <a:extLst>
              <a:ext uri="{FF2B5EF4-FFF2-40B4-BE49-F238E27FC236}">
                <a16:creationId xmlns:a16="http://schemas.microsoft.com/office/drawing/2014/main" id="{729CC93B-32A8-30E0-6641-8C3240771BE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0274896" y="40934372"/>
            <a:ext cx="1225440" cy="987196"/>
          </a:xfrm>
          <a:prstGeom prst="rect">
            <a:avLst/>
          </a:prstGeom>
        </p:spPr>
      </p:pic>
    </p:spTree>
    <p:extLst>
      <p:ext uri="{BB962C8B-B14F-4D97-AF65-F5344CB8AC3E}">
        <p14:creationId xmlns:p14="http://schemas.microsoft.com/office/powerpoint/2010/main" val="421421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D437DC-0C8E-475C-AD72-029BA0E69161}" type="datetimeFigureOut">
              <a:rPr lang="es-419" smtClean="0"/>
              <a:t>24/8/2023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B324D802-CA29-418C-B6B2-C267C70AA586}" type="slidenum">
              <a:rPr lang="es-419" smtClean="0"/>
              <a:t>‹Nº›</a:t>
            </a:fld>
            <a:endParaRPr lang="es-419"/>
          </a:p>
        </p:txBody>
      </p:sp>
    </p:spTree>
    <p:extLst>
      <p:ext uri="{BB962C8B-B14F-4D97-AF65-F5344CB8AC3E}">
        <p14:creationId xmlns:p14="http://schemas.microsoft.com/office/powerpoint/2010/main" val="339594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5D437DC-0C8E-475C-AD72-029BA0E69161}" type="datetimeFigureOut">
              <a:rPr lang="es-419" smtClean="0"/>
              <a:t>24/8/2023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B324D802-CA29-418C-B6B2-C267C70AA586}" type="slidenum">
              <a:rPr lang="es-419" smtClean="0"/>
              <a:t>‹Nº›</a:t>
            </a:fld>
            <a:endParaRPr lang="es-419"/>
          </a:p>
        </p:txBody>
      </p:sp>
    </p:spTree>
    <p:extLst>
      <p:ext uri="{BB962C8B-B14F-4D97-AF65-F5344CB8AC3E}">
        <p14:creationId xmlns:p14="http://schemas.microsoft.com/office/powerpoint/2010/main" val="50483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5D437DC-0C8E-475C-AD72-029BA0E69161}" type="datetimeFigureOut">
              <a:rPr lang="es-419" smtClean="0"/>
              <a:t>24/8/2023</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B324D802-CA29-418C-B6B2-C267C70AA586}" type="slidenum">
              <a:rPr lang="es-419" smtClean="0"/>
              <a:t>‹Nº›</a:t>
            </a:fld>
            <a:endParaRPr lang="es-419"/>
          </a:p>
        </p:txBody>
      </p:sp>
    </p:spTree>
    <p:extLst>
      <p:ext uri="{BB962C8B-B14F-4D97-AF65-F5344CB8AC3E}">
        <p14:creationId xmlns:p14="http://schemas.microsoft.com/office/powerpoint/2010/main" val="19536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5D437DC-0C8E-475C-AD72-029BA0E69161}" type="datetimeFigureOut">
              <a:rPr lang="es-419" smtClean="0"/>
              <a:t>24/8/2023</a:t>
            </a:fld>
            <a:endParaRPr lang="es-419"/>
          </a:p>
        </p:txBody>
      </p:sp>
      <p:sp>
        <p:nvSpPr>
          <p:cNvPr id="8" name="Footer Placeholder 7"/>
          <p:cNvSpPr>
            <a:spLocks noGrp="1"/>
          </p:cNvSpPr>
          <p:nvPr>
            <p:ph type="ftr" sz="quarter" idx="11"/>
          </p:nvPr>
        </p:nvSpPr>
        <p:spPr/>
        <p:txBody>
          <a:bodyPr/>
          <a:lstStyle/>
          <a:p>
            <a:endParaRPr lang="es-419"/>
          </a:p>
        </p:txBody>
      </p:sp>
      <p:sp>
        <p:nvSpPr>
          <p:cNvPr id="9" name="Slide Number Placeholder 8"/>
          <p:cNvSpPr>
            <a:spLocks noGrp="1"/>
          </p:cNvSpPr>
          <p:nvPr>
            <p:ph type="sldNum" sz="quarter" idx="12"/>
          </p:nvPr>
        </p:nvSpPr>
        <p:spPr/>
        <p:txBody>
          <a:bodyPr/>
          <a:lstStyle/>
          <a:p>
            <a:fld id="{B324D802-CA29-418C-B6B2-C267C70AA586}" type="slidenum">
              <a:rPr lang="es-419" smtClean="0"/>
              <a:t>‹Nº›</a:t>
            </a:fld>
            <a:endParaRPr lang="es-419"/>
          </a:p>
        </p:txBody>
      </p:sp>
    </p:spTree>
    <p:extLst>
      <p:ext uri="{BB962C8B-B14F-4D97-AF65-F5344CB8AC3E}">
        <p14:creationId xmlns:p14="http://schemas.microsoft.com/office/powerpoint/2010/main" val="210871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5D437DC-0C8E-475C-AD72-029BA0E69161}" type="datetimeFigureOut">
              <a:rPr lang="es-419" smtClean="0"/>
              <a:t>24/8/2023</a:t>
            </a:fld>
            <a:endParaRPr lang="es-419"/>
          </a:p>
        </p:txBody>
      </p:sp>
      <p:sp>
        <p:nvSpPr>
          <p:cNvPr id="4" name="Footer Placeholder 3"/>
          <p:cNvSpPr>
            <a:spLocks noGrp="1"/>
          </p:cNvSpPr>
          <p:nvPr>
            <p:ph type="ftr" sz="quarter" idx="11"/>
          </p:nvPr>
        </p:nvSpPr>
        <p:spPr/>
        <p:txBody>
          <a:bodyPr/>
          <a:lstStyle/>
          <a:p>
            <a:endParaRPr lang="es-419"/>
          </a:p>
        </p:txBody>
      </p:sp>
      <p:sp>
        <p:nvSpPr>
          <p:cNvPr id="5" name="Slide Number Placeholder 4"/>
          <p:cNvSpPr>
            <a:spLocks noGrp="1"/>
          </p:cNvSpPr>
          <p:nvPr>
            <p:ph type="sldNum" sz="quarter" idx="12"/>
          </p:nvPr>
        </p:nvSpPr>
        <p:spPr/>
        <p:txBody>
          <a:bodyPr/>
          <a:lstStyle/>
          <a:p>
            <a:fld id="{B324D802-CA29-418C-B6B2-C267C70AA586}" type="slidenum">
              <a:rPr lang="es-419" smtClean="0"/>
              <a:t>‹Nº›</a:t>
            </a:fld>
            <a:endParaRPr lang="es-419"/>
          </a:p>
        </p:txBody>
      </p:sp>
    </p:spTree>
    <p:extLst>
      <p:ext uri="{BB962C8B-B14F-4D97-AF65-F5344CB8AC3E}">
        <p14:creationId xmlns:p14="http://schemas.microsoft.com/office/powerpoint/2010/main" val="154570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437DC-0C8E-475C-AD72-029BA0E69161}" type="datetimeFigureOut">
              <a:rPr lang="es-419" smtClean="0"/>
              <a:t>24/8/2023</a:t>
            </a:fld>
            <a:endParaRPr lang="es-419"/>
          </a:p>
        </p:txBody>
      </p:sp>
      <p:sp>
        <p:nvSpPr>
          <p:cNvPr id="3" name="Footer Placeholder 2"/>
          <p:cNvSpPr>
            <a:spLocks noGrp="1"/>
          </p:cNvSpPr>
          <p:nvPr>
            <p:ph type="ftr" sz="quarter" idx="11"/>
          </p:nvPr>
        </p:nvSpPr>
        <p:spPr/>
        <p:txBody>
          <a:bodyPr/>
          <a:lstStyle/>
          <a:p>
            <a:endParaRPr lang="es-419"/>
          </a:p>
        </p:txBody>
      </p:sp>
      <p:sp>
        <p:nvSpPr>
          <p:cNvPr id="4" name="Slide Number Placeholder 3"/>
          <p:cNvSpPr>
            <a:spLocks noGrp="1"/>
          </p:cNvSpPr>
          <p:nvPr>
            <p:ph type="sldNum" sz="quarter" idx="12"/>
          </p:nvPr>
        </p:nvSpPr>
        <p:spPr/>
        <p:txBody>
          <a:bodyPr/>
          <a:lstStyle/>
          <a:p>
            <a:fld id="{B324D802-CA29-418C-B6B2-C267C70AA586}" type="slidenum">
              <a:rPr lang="es-419" smtClean="0"/>
              <a:t>‹Nº›</a:t>
            </a:fld>
            <a:endParaRPr lang="es-419"/>
          </a:p>
        </p:txBody>
      </p:sp>
    </p:spTree>
    <p:extLst>
      <p:ext uri="{BB962C8B-B14F-4D97-AF65-F5344CB8AC3E}">
        <p14:creationId xmlns:p14="http://schemas.microsoft.com/office/powerpoint/2010/main" val="144190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5D437DC-0C8E-475C-AD72-029BA0E69161}" type="datetimeFigureOut">
              <a:rPr lang="es-419" smtClean="0"/>
              <a:t>24/8/2023</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B324D802-CA29-418C-B6B2-C267C70AA586}" type="slidenum">
              <a:rPr lang="es-419" smtClean="0"/>
              <a:t>‹Nº›</a:t>
            </a:fld>
            <a:endParaRPr lang="es-419"/>
          </a:p>
        </p:txBody>
      </p:sp>
    </p:spTree>
    <p:extLst>
      <p:ext uri="{BB962C8B-B14F-4D97-AF65-F5344CB8AC3E}">
        <p14:creationId xmlns:p14="http://schemas.microsoft.com/office/powerpoint/2010/main" val="10333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5D437DC-0C8E-475C-AD72-029BA0E69161}" type="datetimeFigureOut">
              <a:rPr lang="es-419" smtClean="0"/>
              <a:t>24/8/2023</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B324D802-CA29-418C-B6B2-C267C70AA586}" type="slidenum">
              <a:rPr lang="es-419" smtClean="0"/>
              <a:t>‹Nº›</a:t>
            </a:fld>
            <a:endParaRPr lang="es-419"/>
          </a:p>
        </p:txBody>
      </p:sp>
    </p:spTree>
    <p:extLst>
      <p:ext uri="{BB962C8B-B14F-4D97-AF65-F5344CB8AC3E}">
        <p14:creationId xmlns:p14="http://schemas.microsoft.com/office/powerpoint/2010/main" val="236992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85D437DC-0C8E-475C-AD72-029BA0E69161}" type="datetimeFigureOut">
              <a:rPr lang="es-419" smtClean="0"/>
              <a:t>24/8/2023</a:t>
            </a:fld>
            <a:endParaRPr lang="es-419"/>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419"/>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B324D802-CA29-418C-B6B2-C267C70AA586}" type="slidenum">
              <a:rPr lang="es-419" smtClean="0"/>
              <a:t>‹Nº›</a:t>
            </a:fld>
            <a:endParaRPr lang="es-419"/>
          </a:p>
        </p:txBody>
      </p:sp>
    </p:spTree>
    <p:extLst>
      <p:ext uri="{BB962C8B-B14F-4D97-AF65-F5344CB8AC3E}">
        <p14:creationId xmlns:p14="http://schemas.microsoft.com/office/powerpoint/2010/main" val="143314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A7C2C76-A115-4926-933E-2021283400BF}"/>
              </a:ext>
            </a:extLst>
          </p:cNvPr>
          <p:cNvSpPr txBox="1"/>
          <p:nvPr/>
        </p:nvSpPr>
        <p:spPr>
          <a:xfrm>
            <a:off x="3259917" y="6766247"/>
            <a:ext cx="25879454" cy="17163801"/>
          </a:xfrm>
          <a:prstGeom prst="rect">
            <a:avLst/>
          </a:prstGeom>
          <a:noFill/>
        </p:spPr>
        <p:txBody>
          <a:bodyPr wrap="square" rtlCol="0">
            <a:spAutoFit/>
          </a:bodyPr>
          <a:lstStyle/>
          <a:p>
            <a:pPr algn="ctr"/>
            <a:r>
              <a:rPr lang="es-ES" sz="5867" dirty="0">
                <a:cs typeface="Arial" panose="020B0604020202020204" pitchFamily="34" charset="0"/>
              </a:rPr>
              <a:t>Aunque el diseño es libre, hemos establecido el tamaño del cartel, que es:</a:t>
            </a:r>
          </a:p>
          <a:p>
            <a:pPr algn="ctr"/>
            <a:r>
              <a:rPr lang="es-ES" sz="8000" b="1" dirty="0">
                <a:solidFill>
                  <a:srgbClr val="002060"/>
                </a:solidFill>
                <a:cs typeface="Arial" panose="020B0604020202020204" pitchFamily="34" charset="0"/>
              </a:rPr>
              <a:t>90 cm x 120 cm en orientación vertical</a:t>
            </a:r>
          </a:p>
          <a:p>
            <a:pPr algn="just"/>
            <a:endParaRPr lang="es-ES" sz="5867" b="1" dirty="0">
              <a:solidFill>
                <a:srgbClr val="002060"/>
              </a:solidFill>
              <a:cs typeface="Arial" panose="020B0604020202020204" pitchFamily="34" charset="0"/>
            </a:endParaRPr>
          </a:p>
          <a:p>
            <a:pPr algn="just"/>
            <a:r>
              <a:rPr lang="es-ES" sz="4800" dirty="0">
                <a:highlight>
                  <a:srgbClr val="FFFF00"/>
                </a:highlight>
                <a:cs typeface="Arial" panose="020B0604020202020204" pitchFamily="34" charset="0"/>
              </a:rPr>
              <a:t>Deben incluir el logo del congreso, logo de su instituto de afiliación.</a:t>
            </a:r>
          </a:p>
          <a:p>
            <a:pPr algn="just"/>
            <a:endParaRPr lang="es-ES" sz="4800" dirty="0">
              <a:cs typeface="Arial" panose="020B0604020202020204" pitchFamily="34" charset="0"/>
            </a:endParaRPr>
          </a:p>
          <a:p>
            <a:pPr algn="just"/>
            <a:r>
              <a:rPr lang="es-ES" sz="4800" dirty="0">
                <a:cs typeface="Arial" panose="020B0604020202020204" pitchFamily="34" charset="0"/>
              </a:rPr>
              <a:t>Le dejamos algunas sugerencias a considerar al elaborar el Cartel:</a:t>
            </a:r>
          </a:p>
          <a:p>
            <a:pPr algn="just"/>
            <a:endParaRPr lang="es-ES" sz="4800" dirty="0">
              <a:cs typeface="Arial" panose="020B0604020202020204" pitchFamily="34" charset="0"/>
            </a:endParaRPr>
          </a:p>
          <a:p>
            <a:pPr marL="762038" indent="-762038" algn="just">
              <a:buFont typeface="Arial" panose="020B0604020202020204" pitchFamily="34" charset="0"/>
              <a:buChar char="•"/>
            </a:pPr>
            <a:r>
              <a:rPr lang="es-ES" sz="4800" dirty="0">
                <a:cs typeface="Arial" panose="020B0604020202020204" pitchFamily="34" charset="0"/>
              </a:rPr>
              <a:t>Título (con nombres de autores y afiliaciones e Información de contacto)</a:t>
            </a:r>
          </a:p>
          <a:p>
            <a:pPr marL="762038" indent="-762038" algn="just">
              <a:buFont typeface="Arial" panose="020B0604020202020204" pitchFamily="34" charset="0"/>
              <a:buChar char="•"/>
            </a:pPr>
            <a:r>
              <a:rPr lang="es-ES" sz="4800" dirty="0">
                <a:cs typeface="Arial" panose="020B0604020202020204" pitchFamily="34" charset="0"/>
              </a:rPr>
              <a:t>Resumen (el mismo que envío al portal de evaluación del congreso)</a:t>
            </a:r>
          </a:p>
          <a:p>
            <a:pPr marL="762038" indent="-762038" algn="just">
              <a:buFont typeface="Arial" panose="020B0604020202020204" pitchFamily="34" charset="0"/>
              <a:buChar char="•"/>
            </a:pPr>
            <a:r>
              <a:rPr lang="es-ES" sz="4800" dirty="0">
                <a:cs typeface="Arial" panose="020B0604020202020204" pitchFamily="34" charset="0"/>
              </a:rPr>
              <a:t>Introducción/Objetivos/Propósitos/Problema/Meta</a:t>
            </a:r>
          </a:p>
          <a:p>
            <a:pPr marL="762038" indent="-762038" algn="just">
              <a:buFont typeface="Arial" panose="020B0604020202020204" pitchFamily="34" charset="0"/>
              <a:buChar char="•"/>
            </a:pPr>
            <a:r>
              <a:rPr lang="es-ES" sz="4800" dirty="0">
                <a:cs typeface="Arial" panose="020B0604020202020204" pitchFamily="34" charset="0"/>
              </a:rPr>
              <a:t>Metodología o procedimientos</a:t>
            </a:r>
          </a:p>
          <a:p>
            <a:pPr marL="762038" indent="-762038" algn="just">
              <a:buFont typeface="Arial" panose="020B0604020202020204" pitchFamily="34" charset="0"/>
              <a:buChar char="•"/>
            </a:pPr>
            <a:r>
              <a:rPr lang="es-ES" sz="4800" dirty="0">
                <a:cs typeface="Arial" panose="020B0604020202020204" pitchFamily="34" charset="0"/>
              </a:rPr>
              <a:t>Resultados</a:t>
            </a:r>
          </a:p>
          <a:p>
            <a:pPr marL="762038" indent="-762038" algn="just">
              <a:buFont typeface="Arial" panose="020B0604020202020204" pitchFamily="34" charset="0"/>
              <a:buChar char="•"/>
            </a:pPr>
            <a:r>
              <a:rPr lang="es-ES" sz="4800" dirty="0">
                <a:cs typeface="Arial" panose="020B0604020202020204" pitchFamily="34" charset="0"/>
              </a:rPr>
              <a:t>Conclusión</a:t>
            </a:r>
          </a:p>
          <a:p>
            <a:pPr marL="762038" indent="-762038" algn="just">
              <a:buFont typeface="Arial" panose="020B0604020202020204" pitchFamily="34" charset="0"/>
              <a:buChar char="•"/>
            </a:pPr>
            <a:r>
              <a:rPr lang="es-ES" sz="4800" dirty="0">
                <a:cs typeface="Arial" panose="020B0604020202020204" pitchFamily="34" charset="0"/>
              </a:rPr>
              <a:t>Referencias</a:t>
            </a:r>
          </a:p>
          <a:p>
            <a:pPr marL="762038" indent="-762038" algn="just">
              <a:buFont typeface="Arial" panose="020B0604020202020204" pitchFamily="34" charset="0"/>
              <a:buChar char="•"/>
            </a:pPr>
            <a:r>
              <a:rPr lang="es-ES" sz="4800" dirty="0">
                <a:cs typeface="Arial" panose="020B0604020202020204" pitchFamily="34" charset="0"/>
              </a:rPr>
              <a:t>Agradecimientos</a:t>
            </a:r>
          </a:p>
          <a:p>
            <a:pPr algn="just"/>
            <a:endParaRPr lang="es-ES" sz="4800" dirty="0">
              <a:cs typeface="Arial" panose="020B0604020202020204" pitchFamily="34" charset="0"/>
            </a:endParaRPr>
          </a:p>
          <a:p>
            <a:pPr marL="762038" indent="-762038" algn="just">
              <a:buFont typeface="Arial" panose="020B0604020202020204" pitchFamily="34" charset="0"/>
              <a:buChar char="•"/>
            </a:pPr>
            <a:endParaRPr lang="es-ES" sz="4800" dirty="0"/>
          </a:p>
          <a:p>
            <a:pPr marL="762038" indent="-762038" algn="just">
              <a:buFont typeface="Arial" panose="020B0604020202020204" pitchFamily="34" charset="0"/>
              <a:buChar char="•"/>
            </a:pPr>
            <a:r>
              <a:rPr lang="es-ES" sz="4800" dirty="0"/>
              <a:t>Después deberá grabar la presentación del mismo de acuerdo con las instrucciones provistas en: Grabación de videos para presentación virtual.</a:t>
            </a:r>
          </a:p>
          <a:p>
            <a:pPr marL="762038" indent="-762038" algn="just">
              <a:buFont typeface="Arial" panose="020B0604020202020204" pitchFamily="34" charset="0"/>
              <a:buChar char="•"/>
            </a:pPr>
            <a:endParaRPr lang="es-ES" sz="4800" dirty="0">
              <a:cs typeface="Arial" panose="020B0604020202020204" pitchFamily="34" charset="0"/>
            </a:endParaRPr>
          </a:p>
          <a:p>
            <a:pPr marL="762038" indent="-762038" algn="just">
              <a:buFont typeface="Arial" panose="020B0604020202020204" pitchFamily="34" charset="0"/>
              <a:buChar char="•"/>
            </a:pPr>
            <a:r>
              <a:rPr lang="es-ES" sz="4800" dirty="0">
                <a:cs typeface="Arial" panose="020B0604020202020204" pitchFamily="34" charset="0"/>
              </a:rPr>
              <a:t>En la siguiente página se muestra un ejemplo del cartel, su cartel puede ser </a:t>
            </a:r>
            <a:r>
              <a:rPr lang="es-ES" sz="4800">
                <a:cs typeface="Arial" panose="020B0604020202020204" pitchFamily="34" charset="0"/>
              </a:rPr>
              <a:t>completamente diferente.</a:t>
            </a:r>
            <a:endParaRPr lang="es-MX" sz="4800" dirty="0">
              <a:cs typeface="Arial" panose="020B0604020202020204" pitchFamily="34" charset="0"/>
            </a:endParaRPr>
          </a:p>
        </p:txBody>
      </p:sp>
      <p:sp>
        <p:nvSpPr>
          <p:cNvPr id="3" name="CuadroTexto 2">
            <a:extLst>
              <a:ext uri="{FF2B5EF4-FFF2-40B4-BE49-F238E27FC236}">
                <a16:creationId xmlns:a16="http://schemas.microsoft.com/office/drawing/2014/main" id="{C8726497-AC08-4FCC-8AE0-3CB425B53D46}"/>
              </a:ext>
            </a:extLst>
          </p:cNvPr>
          <p:cNvSpPr txBox="1"/>
          <p:nvPr/>
        </p:nvSpPr>
        <p:spPr>
          <a:xfrm>
            <a:off x="3621968" y="5286735"/>
            <a:ext cx="25879454" cy="913199"/>
          </a:xfrm>
          <a:prstGeom prst="rect">
            <a:avLst/>
          </a:prstGeom>
          <a:noFill/>
        </p:spPr>
        <p:txBody>
          <a:bodyPr wrap="square" rtlCol="0">
            <a:spAutoFit/>
          </a:bodyPr>
          <a:lstStyle/>
          <a:p>
            <a:pPr algn="ctr"/>
            <a:r>
              <a:rPr lang="pt-BR" sz="5334" b="1" dirty="0" err="1">
                <a:solidFill>
                  <a:srgbClr val="002060"/>
                </a:solidFill>
                <a:latin typeface="Century Gothic" panose="020B0502020202020204" pitchFamily="34" charset="0"/>
              </a:rPr>
              <a:t>Directrices</a:t>
            </a:r>
            <a:r>
              <a:rPr lang="pt-BR" sz="5334" b="1" dirty="0">
                <a:solidFill>
                  <a:srgbClr val="002060"/>
                </a:solidFill>
                <a:latin typeface="Century Gothic" panose="020B0502020202020204" pitchFamily="34" charset="0"/>
              </a:rPr>
              <a:t> </a:t>
            </a:r>
            <a:r>
              <a:rPr lang="pt-BR" sz="5334" b="1" dirty="0" err="1">
                <a:solidFill>
                  <a:srgbClr val="002060"/>
                </a:solidFill>
                <a:latin typeface="Century Gothic" panose="020B0502020202020204" pitchFamily="34" charset="0"/>
              </a:rPr>
              <a:t>generales</a:t>
            </a:r>
            <a:r>
              <a:rPr lang="pt-BR" sz="5334" b="1" dirty="0">
                <a:solidFill>
                  <a:srgbClr val="002060"/>
                </a:solidFill>
                <a:latin typeface="Century Gothic" panose="020B0502020202020204" pitchFamily="34" charset="0"/>
              </a:rPr>
              <a:t> para </a:t>
            </a:r>
            <a:r>
              <a:rPr lang="pt-BR" sz="5334" b="1" dirty="0" err="1">
                <a:solidFill>
                  <a:srgbClr val="002060"/>
                </a:solidFill>
                <a:latin typeface="Century Gothic" panose="020B0502020202020204" pitchFamily="34" charset="0"/>
              </a:rPr>
              <a:t>los</a:t>
            </a:r>
            <a:r>
              <a:rPr lang="pt-BR" sz="5334" b="1" dirty="0">
                <a:solidFill>
                  <a:srgbClr val="002060"/>
                </a:solidFill>
                <a:latin typeface="Century Gothic" panose="020B0502020202020204" pitchFamily="34" charset="0"/>
              </a:rPr>
              <a:t> </a:t>
            </a:r>
            <a:r>
              <a:rPr lang="pt-BR" sz="5334" b="1" dirty="0" err="1">
                <a:solidFill>
                  <a:srgbClr val="002060"/>
                </a:solidFill>
                <a:latin typeface="Century Gothic" panose="020B0502020202020204" pitchFamily="34" charset="0"/>
              </a:rPr>
              <a:t>presentadores</a:t>
            </a:r>
            <a:r>
              <a:rPr lang="pt-BR" sz="5334" b="1" dirty="0">
                <a:solidFill>
                  <a:srgbClr val="002060"/>
                </a:solidFill>
                <a:latin typeface="Century Gothic" panose="020B0502020202020204" pitchFamily="34" charset="0"/>
              </a:rPr>
              <a:t> de </a:t>
            </a:r>
            <a:r>
              <a:rPr lang="pt-BR" sz="5334" b="1" dirty="0" err="1">
                <a:solidFill>
                  <a:srgbClr val="002060"/>
                </a:solidFill>
                <a:latin typeface="Century Gothic" panose="020B0502020202020204" pitchFamily="34" charset="0"/>
              </a:rPr>
              <a:t>carteles</a:t>
            </a:r>
            <a:endParaRPr lang="pt-BR" sz="5334"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15845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 name="Imagen 336">
            <a:extLst>
              <a:ext uri="{FF2B5EF4-FFF2-40B4-BE49-F238E27FC236}">
                <a16:creationId xmlns:a16="http://schemas.microsoft.com/office/drawing/2014/main" id="{40008F27-2C7C-2DE2-769B-BAEFFFA89DA4}"/>
              </a:ext>
            </a:extLst>
          </p:cNvPr>
          <p:cNvPicPr>
            <a:picLocks noChangeAspect="1"/>
          </p:cNvPicPr>
          <p:nvPr/>
        </p:nvPicPr>
        <p:blipFill>
          <a:blip r:embed="rId2"/>
          <a:stretch>
            <a:fillRect/>
          </a:stretch>
        </p:blipFill>
        <p:spPr>
          <a:xfrm>
            <a:off x="1694206" y="25143739"/>
            <a:ext cx="30441275" cy="10156905"/>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BEF478A4-3E9A-8458-105D-414632F63C88}"/>
              </a:ext>
            </a:extLst>
          </p:cNvPr>
          <p:cNvPicPr>
            <a:picLocks noChangeAspect="1"/>
          </p:cNvPicPr>
          <p:nvPr/>
        </p:nvPicPr>
        <p:blipFill rotWithShape="1">
          <a:blip r:embed="rId3">
            <a:extLst>
              <a:ext uri="{28A0092B-C50C-407E-A947-70E740481C1C}">
                <a14:useLocalDpi xmlns:a14="http://schemas.microsoft.com/office/drawing/2010/main" val="0"/>
              </a:ext>
            </a:extLst>
          </a:blip>
          <a:srcRect l="15981" t="16526" r="18040" b="18078"/>
          <a:stretch/>
        </p:blipFill>
        <p:spPr>
          <a:xfrm>
            <a:off x="1449340" y="193023"/>
            <a:ext cx="2346149" cy="2325385"/>
          </a:xfrm>
          <a:prstGeom prst="rect">
            <a:avLst/>
          </a:prstGeom>
        </p:spPr>
      </p:pic>
      <p:sp>
        <p:nvSpPr>
          <p:cNvPr id="9" name="CuadroTexto 8">
            <a:extLst>
              <a:ext uri="{FF2B5EF4-FFF2-40B4-BE49-F238E27FC236}">
                <a16:creationId xmlns:a16="http://schemas.microsoft.com/office/drawing/2014/main" id="{68DE964E-29F7-5C2C-E5D0-7788F82D46B0}"/>
              </a:ext>
            </a:extLst>
          </p:cNvPr>
          <p:cNvSpPr txBox="1"/>
          <p:nvPr/>
        </p:nvSpPr>
        <p:spPr>
          <a:xfrm>
            <a:off x="1550324" y="2902200"/>
            <a:ext cx="29616879" cy="2144177"/>
          </a:xfrm>
          <a:prstGeom prst="rect">
            <a:avLst/>
          </a:prstGeom>
          <a:noFill/>
        </p:spPr>
        <p:txBody>
          <a:bodyPr wrap="square" rtlCol="0">
            <a:spAutoFit/>
          </a:bodyPr>
          <a:lstStyle/>
          <a:p>
            <a:pPr algn="ctr">
              <a:lnSpc>
                <a:spcPts val="8000"/>
              </a:lnSpc>
            </a:pPr>
            <a:r>
              <a:rPr lang="es-ES" sz="8000" b="1" dirty="0">
                <a:solidFill>
                  <a:srgbClr val="0070C0"/>
                </a:solidFill>
                <a:latin typeface="Arial" panose="020B0604020202020204" pitchFamily="34" charset="0"/>
                <a:cs typeface="Arial" panose="020B0604020202020204" pitchFamily="34" charset="0"/>
              </a:rPr>
              <a:t>ANÁLISIS DE MÉTODOS PARA EVALUAR DATOS DE VELOCIDAD DE CORROSIÓN EN CONCRETO REFORZADO</a:t>
            </a:r>
          </a:p>
        </p:txBody>
      </p:sp>
      <p:pic>
        <p:nvPicPr>
          <p:cNvPr id="11" name="Imagen 10" descr="Logotipo, nombre de la empresa&#10;&#10;Descripción generada automáticamente">
            <a:extLst>
              <a:ext uri="{FF2B5EF4-FFF2-40B4-BE49-F238E27FC236}">
                <a16:creationId xmlns:a16="http://schemas.microsoft.com/office/drawing/2014/main" id="{903002F1-EA06-4B9E-4077-ECFCB24DD5D4}"/>
              </a:ext>
            </a:extLst>
          </p:cNvPr>
          <p:cNvPicPr>
            <a:picLocks noChangeAspect="1"/>
          </p:cNvPicPr>
          <p:nvPr/>
        </p:nvPicPr>
        <p:blipFill rotWithShape="1">
          <a:blip r:embed="rId3">
            <a:extLst>
              <a:ext uri="{28A0092B-C50C-407E-A947-70E740481C1C}">
                <a14:useLocalDpi xmlns:a14="http://schemas.microsoft.com/office/drawing/2010/main" val="0"/>
              </a:ext>
            </a:extLst>
          </a:blip>
          <a:srcRect l="15981" t="16526" r="18040" b="18078"/>
          <a:stretch/>
        </p:blipFill>
        <p:spPr>
          <a:xfrm>
            <a:off x="4102871" y="193023"/>
            <a:ext cx="2346149" cy="2325385"/>
          </a:xfrm>
          <a:prstGeom prst="rect">
            <a:avLst/>
          </a:prstGeom>
        </p:spPr>
      </p:pic>
      <p:sp>
        <p:nvSpPr>
          <p:cNvPr id="13" name="Rounded Rectangle 8">
            <a:extLst>
              <a:ext uri="{FF2B5EF4-FFF2-40B4-BE49-F238E27FC236}">
                <a16:creationId xmlns:a16="http://schemas.microsoft.com/office/drawing/2014/main" id="{59F9A72F-BD04-A531-980F-F2D244B7BB54}"/>
              </a:ext>
            </a:extLst>
          </p:cNvPr>
          <p:cNvSpPr/>
          <p:nvPr/>
        </p:nvSpPr>
        <p:spPr>
          <a:xfrm>
            <a:off x="1487689" y="7843570"/>
            <a:ext cx="9231122" cy="766261"/>
          </a:xfrm>
          <a:prstGeom prst="roundRect">
            <a:avLst/>
          </a:prstGeom>
          <a:solidFill>
            <a:srgbClr val="99FF33"/>
          </a:solidFill>
          <a:ln>
            <a:solidFill>
              <a:srgbClr val="AD1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30337">
              <a:defRPr/>
            </a:pPr>
            <a:r>
              <a:rPr lang="es-MX" sz="4800" b="1" spc="803" dirty="0">
                <a:solidFill>
                  <a:schemeClr val="tx1"/>
                </a:solidFill>
                <a:latin typeface="Arial" panose="020B0604020202020204" pitchFamily="34" charset="0"/>
                <a:cs typeface="Arial" panose="020B0604020202020204" pitchFamily="34" charset="0"/>
              </a:rPr>
              <a:t>RESUMEN</a:t>
            </a:r>
            <a:endParaRPr lang="en-US" sz="4800" b="1" spc="803" dirty="0">
              <a:solidFill>
                <a:schemeClr val="tx1"/>
              </a:solidFill>
              <a:latin typeface="Arial" panose="020B0604020202020204" pitchFamily="34" charset="0"/>
              <a:cs typeface="Arial" panose="020B0604020202020204" pitchFamily="34" charset="0"/>
            </a:endParaRPr>
          </a:p>
        </p:txBody>
      </p:sp>
      <p:sp>
        <p:nvSpPr>
          <p:cNvPr id="15" name="Text Box 4">
            <a:extLst>
              <a:ext uri="{FF2B5EF4-FFF2-40B4-BE49-F238E27FC236}">
                <a16:creationId xmlns:a16="http://schemas.microsoft.com/office/drawing/2014/main" id="{A063C594-2383-1920-96F9-991EDED0F8E5}"/>
              </a:ext>
            </a:extLst>
          </p:cNvPr>
          <p:cNvSpPr txBox="1">
            <a:spLocks noChangeArrowheads="1"/>
          </p:cNvSpPr>
          <p:nvPr/>
        </p:nvSpPr>
        <p:spPr bwMode="auto">
          <a:xfrm>
            <a:off x="829119" y="5218394"/>
            <a:ext cx="31534113" cy="2231493"/>
          </a:xfrm>
          <a:prstGeom prst="rect">
            <a:avLst/>
          </a:prstGeom>
          <a:noFill/>
          <a:ln w="9525">
            <a:noFill/>
            <a:miter lim="800000"/>
            <a:headEnd/>
            <a:tailEnd/>
          </a:ln>
        </p:spPr>
        <p:txBody>
          <a:bodyPr wrap="square" lIns="96577" tIns="48284" rIns="96577" bIns="48284">
            <a:spAutoFit/>
          </a:bodyPr>
          <a:lstStyle/>
          <a:p>
            <a:pPr marL="2159108" indent="-2159108" algn="ctr" defTabSz="969482"/>
            <a:r>
              <a:rPr lang="es-MX" sz="4267" dirty="0">
                <a:solidFill>
                  <a:srgbClr val="0000FF"/>
                </a:solidFill>
                <a:cs typeface="Arial" charset="0"/>
              </a:rPr>
              <a:t>A. Zozaya</a:t>
            </a:r>
            <a:r>
              <a:rPr lang="es-MX" sz="4267" baseline="30000" dirty="0">
                <a:solidFill>
                  <a:srgbClr val="0000FF"/>
                </a:solidFill>
                <a:cs typeface="Arial" charset="0"/>
              </a:rPr>
              <a:t>1</a:t>
            </a:r>
            <a:r>
              <a:rPr lang="es-MX" sz="4267" dirty="0">
                <a:solidFill>
                  <a:srgbClr val="0000FF"/>
                </a:solidFill>
                <a:cs typeface="Arial" charset="0"/>
              </a:rPr>
              <a:t>*, M. Balancán</a:t>
            </a:r>
            <a:r>
              <a:rPr lang="es-MX" sz="4267" baseline="30000" dirty="0">
                <a:solidFill>
                  <a:srgbClr val="0000FF"/>
                </a:solidFill>
                <a:cs typeface="Arial" charset="0"/>
              </a:rPr>
              <a:t>2</a:t>
            </a:r>
            <a:r>
              <a:rPr lang="es-MX" sz="4267" dirty="0">
                <a:solidFill>
                  <a:srgbClr val="0000FF"/>
                </a:solidFill>
                <a:cs typeface="Arial" charset="0"/>
              </a:rPr>
              <a:t>, P. Castro-Borges</a:t>
            </a:r>
            <a:r>
              <a:rPr lang="es-MX" sz="4267" baseline="30000" dirty="0">
                <a:solidFill>
                  <a:srgbClr val="0000FF"/>
                </a:solidFill>
                <a:cs typeface="Arial" charset="0"/>
              </a:rPr>
              <a:t>2</a:t>
            </a:r>
          </a:p>
          <a:p>
            <a:pPr marL="2159108" algn="ctr" defTabSz="969482"/>
            <a:r>
              <a:rPr lang="es-ES" sz="3200" baseline="30000" dirty="0">
                <a:solidFill>
                  <a:srgbClr val="000000"/>
                </a:solidFill>
                <a:ea typeface="Times New Roman" pitchFamily="18" charset="0"/>
                <a:cs typeface="Arial" charset="0"/>
              </a:rPr>
              <a:t>1</a:t>
            </a:r>
            <a:r>
              <a:rPr lang="es-ES" sz="3200" dirty="0">
                <a:solidFill>
                  <a:srgbClr val="000000"/>
                </a:solidFill>
                <a:ea typeface="Times New Roman" pitchFamily="18" charset="0"/>
                <a:cs typeface="Arial" charset="0"/>
              </a:rPr>
              <a:t>Alconpat Internacional, México </a:t>
            </a:r>
          </a:p>
          <a:p>
            <a:pPr marL="2159108" indent="-2159108" algn="ctr" defTabSz="969482"/>
            <a:r>
              <a:rPr lang="es-ES" sz="3200" baseline="30000" dirty="0">
                <a:solidFill>
                  <a:srgbClr val="000000"/>
                </a:solidFill>
                <a:ea typeface="Times New Roman" pitchFamily="18" charset="0"/>
                <a:cs typeface="Arial" charset="0"/>
              </a:rPr>
              <a:t>2</a:t>
            </a:r>
            <a:r>
              <a:rPr lang="es-ES" sz="3200" dirty="0">
                <a:solidFill>
                  <a:srgbClr val="000000"/>
                </a:solidFill>
                <a:ea typeface="Times New Roman" pitchFamily="18" charset="0"/>
                <a:cs typeface="Arial" charset="0"/>
              </a:rPr>
              <a:t>Centro de Investigación y Estudios Avanzados del IPN, México</a:t>
            </a:r>
          </a:p>
          <a:p>
            <a:pPr marL="2159108" indent="-2159108" algn="ctr" defTabSz="969482"/>
            <a:r>
              <a:rPr lang="en-US" sz="3200" dirty="0">
                <a:solidFill>
                  <a:srgbClr val="000000"/>
                </a:solidFill>
                <a:ea typeface="Times New Roman" pitchFamily="18" charset="0"/>
                <a:cs typeface="Arial" charset="0"/>
              </a:rPr>
              <a:t>*E mail: </a:t>
            </a:r>
            <a:r>
              <a:rPr lang="en-US" sz="3200" dirty="0">
                <a:solidFill>
                  <a:srgbClr val="FF33CC"/>
                </a:solidFill>
                <a:ea typeface="Times New Roman" pitchFamily="18" charset="0"/>
                <a:cs typeface="Arial" charset="0"/>
              </a:rPr>
              <a:t>info@alconpat.org</a:t>
            </a:r>
            <a:endParaRPr lang="es-ES" sz="3200" dirty="0">
              <a:solidFill>
                <a:srgbClr val="0000FF"/>
              </a:solidFill>
              <a:cs typeface="Arial" charset="0"/>
            </a:endParaRPr>
          </a:p>
        </p:txBody>
      </p:sp>
      <p:sp>
        <p:nvSpPr>
          <p:cNvPr id="17" name="Rectangle 10">
            <a:extLst>
              <a:ext uri="{FF2B5EF4-FFF2-40B4-BE49-F238E27FC236}">
                <a16:creationId xmlns:a16="http://schemas.microsoft.com/office/drawing/2014/main" id="{7D9E2C22-CEF8-DC0A-D58A-D19B4E4A5D72}"/>
              </a:ext>
            </a:extLst>
          </p:cNvPr>
          <p:cNvSpPr>
            <a:spLocks noChangeArrowheads="1"/>
          </p:cNvSpPr>
          <p:nvPr/>
        </p:nvSpPr>
        <p:spPr bwMode="auto">
          <a:xfrm>
            <a:off x="774932" y="8894339"/>
            <a:ext cx="11160000" cy="6362375"/>
          </a:xfrm>
          <a:prstGeom prst="rect">
            <a:avLst/>
          </a:prstGeom>
          <a:noFill/>
          <a:ln w="9525">
            <a:noFill/>
            <a:miter lim="800000"/>
            <a:headEnd/>
            <a:tailEnd/>
          </a:ln>
          <a:effectLst/>
        </p:spPr>
        <p:txBody>
          <a:bodyPr lIns="394731" tIns="197368" rIns="394731" bIns="197368"/>
          <a:lstStyle/>
          <a:p>
            <a:pPr algn="just" defTabSz="3944938">
              <a:lnSpc>
                <a:spcPct val="110000"/>
              </a:lnSpc>
              <a:spcBef>
                <a:spcPts val="25"/>
              </a:spcBef>
              <a:defRPr/>
            </a:pPr>
            <a:r>
              <a:rPr lang="es-MX" sz="2800" dirty="0">
                <a:latin typeface="Times New Roman" panose="02020603050405020304" pitchFamily="18" charset="0"/>
                <a:cs typeface="Times New Roman" panose="02020603050405020304" pitchFamily="18" charset="0"/>
              </a:rPr>
              <a:t>Se evaluó comportamiento de la velocidad de corrosión instantánea y acumulada en dos tipos de probetas expuestas en un ambiente tropical marino con vientos predominantes con diferentes tiempos y tipos de exposición, microclimas y geometrías. Se obtuvo la velocidad de corrosión por medio de Rp  y se reportan y discuten los resultados comprendidos dentro de 6 y 16 años, haciendo hincapié en aquellos que aún se encuentran en pasivación. Por la complicación que se presenta al realizar el análisis de las velocidades de corrosión instantáneas, durante el proceso de corrosión, se hace pertinente recurrir a técnicas de calculo que proporcionen resultados más confiables durante el proceso de pasivación y activación de la corrosión en la barra de refuerzo. </a:t>
            </a:r>
          </a:p>
        </p:txBody>
      </p:sp>
      <p:sp>
        <p:nvSpPr>
          <p:cNvPr id="18" name="Rectangle 8">
            <a:extLst>
              <a:ext uri="{FF2B5EF4-FFF2-40B4-BE49-F238E27FC236}">
                <a16:creationId xmlns:a16="http://schemas.microsoft.com/office/drawing/2014/main" id="{6E84C96C-95A1-CB23-64FB-9B97ACB38B33}"/>
              </a:ext>
            </a:extLst>
          </p:cNvPr>
          <p:cNvSpPr>
            <a:spLocks noChangeArrowheads="1"/>
          </p:cNvSpPr>
          <p:nvPr/>
        </p:nvSpPr>
        <p:spPr bwMode="auto">
          <a:xfrm>
            <a:off x="745854" y="16136915"/>
            <a:ext cx="11160000" cy="7448208"/>
          </a:xfrm>
          <a:prstGeom prst="rect">
            <a:avLst/>
          </a:prstGeom>
          <a:noFill/>
          <a:ln w="9525" algn="ctr">
            <a:noFill/>
            <a:miter lim="800000"/>
            <a:headEnd/>
            <a:tailEnd/>
          </a:ln>
          <a:effectLst/>
        </p:spPr>
        <p:txBody>
          <a:bodyPr lIns="394731" tIns="197368" rIns="394731" bIns="197368"/>
          <a:lstStyle/>
          <a:p>
            <a:pPr algn="just" defTabSz="3944938">
              <a:lnSpc>
                <a:spcPct val="110000"/>
              </a:lnSpc>
              <a:spcBef>
                <a:spcPts val="25"/>
              </a:spcBef>
              <a:defRPr/>
            </a:pPr>
            <a:r>
              <a:rPr lang="es-MX" sz="2800" dirty="0">
                <a:latin typeface="Times New Roman" panose="02020603050405020304" pitchFamily="18" charset="0"/>
                <a:cs typeface="Times New Roman" panose="02020603050405020304" pitchFamily="18" charset="0"/>
              </a:rPr>
              <a:t>Para la inspección y evaluación del grado de deterioro de estructuras de concreto, es fundamental emplear técnicas no destructivas, para evitar daños posteriores. Esto da pauta a emplear técnicas electroquímicas en la supervisión del estado de corrosión del acero de refuerzo. </a:t>
            </a:r>
          </a:p>
          <a:p>
            <a:pPr algn="just" defTabSz="3944938">
              <a:lnSpc>
                <a:spcPct val="110000"/>
              </a:lnSpc>
              <a:spcBef>
                <a:spcPts val="25"/>
              </a:spcBef>
              <a:defRPr/>
            </a:pPr>
            <a:r>
              <a:rPr lang="es-MX" sz="2800" dirty="0">
                <a:latin typeface="Times New Roman" panose="02020603050405020304" pitchFamily="18" charset="0"/>
                <a:cs typeface="Times New Roman" panose="02020603050405020304" pitchFamily="18" charset="0"/>
              </a:rPr>
              <a:t>La técnica de Resistencia a la Polarización Lineal (Rp) permite estimar la velocidad de corrosión instantánea (</a:t>
            </a:r>
            <a:r>
              <a:rPr lang="es-MX" sz="2800" dirty="0" err="1">
                <a:latin typeface="Times New Roman" panose="02020603050405020304" pitchFamily="18" charset="0"/>
                <a:cs typeface="Times New Roman" panose="02020603050405020304" pitchFamily="18" charset="0"/>
              </a:rPr>
              <a:t>icorr</a:t>
            </a:r>
            <a:r>
              <a:rPr lang="es-MX" sz="2800" dirty="0">
                <a:latin typeface="Times New Roman" panose="02020603050405020304" pitchFamily="18" charset="0"/>
                <a:cs typeface="Times New Roman" panose="02020603050405020304" pitchFamily="18" charset="0"/>
              </a:rPr>
              <a:t>) del metal en tiempo real, pero para estudiar el inicio y desarrollo de la corrosión es necesario relacionar la </a:t>
            </a:r>
            <a:r>
              <a:rPr lang="es-MX" sz="2800" dirty="0" err="1">
                <a:latin typeface="Times New Roman" panose="02020603050405020304" pitchFamily="18" charset="0"/>
                <a:cs typeface="Times New Roman" panose="02020603050405020304" pitchFamily="18" charset="0"/>
              </a:rPr>
              <a:t>icorr</a:t>
            </a:r>
            <a:r>
              <a:rPr lang="es-MX" sz="2800" dirty="0">
                <a:latin typeface="Times New Roman" panose="02020603050405020304" pitchFamily="18" charset="0"/>
                <a:cs typeface="Times New Roman" panose="02020603050405020304" pitchFamily="18" charset="0"/>
              </a:rPr>
              <a:t> obtenida en un tiempo determinado. Esto se puede analizar de una forma mas sencilla y precisa con la velocidad de corrosión acumulada, ya que al ser un método de acumulación se puede apreciar cambios bruscos que son ocasionados por un aumento de velocidad de corrosión, debido a la penetración de agentes agresivos como los cloruros. </a:t>
            </a:r>
          </a:p>
          <a:p>
            <a:pPr algn="just" defTabSz="3944938">
              <a:lnSpc>
                <a:spcPct val="110000"/>
              </a:lnSpc>
              <a:spcBef>
                <a:spcPts val="25"/>
              </a:spcBef>
              <a:defRPr/>
            </a:pPr>
            <a:r>
              <a:rPr lang="es-MX" sz="2800" dirty="0">
                <a:latin typeface="Times New Roman" panose="02020603050405020304" pitchFamily="18" charset="0"/>
                <a:cs typeface="Times New Roman" panose="02020603050405020304" pitchFamily="18" charset="0"/>
              </a:rPr>
              <a:t>El presente trabajo tiene como objetivo principal mostrar como la velocidad de corrosión acumulada es una herramienta adecuada para evaluar el comportamiento electroquímico de probetas expuestas en periodo largos de tiempo y evidenciar el avance de la corrosión y de esta manera obtener el tiempo en el cual se inician los procesos activación de la corrosión en el acero de refuerzo.</a:t>
            </a:r>
            <a:r>
              <a:rPr lang="es-MX" sz="2800" dirty="0"/>
              <a:t>  </a:t>
            </a:r>
          </a:p>
        </p:txBody>
      </p:sp>
      <p:grpSp>
        <p:nvGrpSpPr>
          <p:cNvPr id="19" name="248 Grupo">
            <a:extLst>
              <a:ext uri="{FF2B5EF4-FFF2-40B4-BE49-F238E27FC236}">
                <a16:creationId xmlns:a16="http://schemas.microsoft.com/office/drawing/2014/main" id="{8FBB8BA3-7F30-6D92-ECB4-4DCA2A272FAE}"/>
              </a:ext>
            </a:extLst>
          </p:cNvPr>
          <p:cNvGrpSpPr>
            <a:grpSpLocks/>
          </p:cNvGrpSpPr>
          <p:nvPr/>
        </p:nvGrpSpPr>
        <p:grpSpPr bwMode="auto">
          <a:xfrm>
            <a:off x="12991394" y="16637217"/>
            <a:ext cx="13193647" cy="8910012"/>
            <a:chOff x="673927" y="18030825"/>
            <a:chExt cx="10527473" cy="7019666"/>
          </a:xfrm>
        </p:grpSpPr>
        <p:pic>
          <p:nvPicPr>
            <p:cNvPr id="20" name="Picture 10" descr="D:\Mis Documentos\localización.jpg">
              <a:extLst>
                <a:ext uri="{FF2B5EF4-FFF2-40B4-BE49-F238E27FC236}">
                  <a16:creationId xmlns:a16="http://schemas.microsoft.com/office/drawing/2014/main" id="{EA9DCB28-D6D6-C9A5-9CC3-A4867E4ADDDA}"/>
                </a:ext>
              </a:extLst>
            </p:cNvPr>
            <p:cNvPicPr>
              <a:picLocks noChangeAspect="1" noChangeArrowheads="1"/>
            </p:cNvPicPr>
            <p:nvPr/>
          </p:nvPicPr>
          <p:blipFill>
            <a:blip r:embed="rId4"/>
            <a:srcRect b="11427"/>
            <a:stretch>
              <a:fillRect/>
            </a:stretch>
          </p:blipFill>
          <p:spPr bwMode="auto">
            <a:xfrm>
              <a:off x="700088" y="19745325"/>
              <a:ext cx="7908925" cy="4572000"/>
            </a:xfrm>
            <a:prstGeom prst="rect">
              <a:avLst/>
            </a:prstGeom>
            <a:noFill/>
            <a:ln w="9525">
              <a:noFill/>
              <a:miter lim="800000"/>
              <a:headEnd/>
              <a:tailEnd/>
            </a:ln>
          </p:spPr>
        </p:pic>
        <p:pic>
          <p:nvPicPr>
            <p:cNvPr id="21" name="Picture 2" descr="A:\foto1000.jpg">
              <a:extLst>
                <a:ext uri="{FF2B5EF4-FFF2-40B4-BE49-F238E27FC236}">
                  <a16:creationId xmlns:a16="http://schemas.microsoft.com/office/drawing/2014/main" id="{EFAD27F1-19EF-DC50-6968-01B0BD9B0D10}"/>
                </a:ext>
              </a:extLst>
            </p:cNvPr>
            <p:cNvPicPr>
              <a:picLocks noChangeAspect="1" noChangeArrowheads="1"/>
            </p:cNvPicPr>
            <p:nvPr/>
          </p:nvPicPr>
          <p:blipFill>
            <a:blip r:embed="rId5"/>
            <a:srcRect t="12735" r="18661" b="4111"/>
            <a:stretch>
              <a:fillRect/>
            </a:stretch>
          </p:blipFill>
          <p:spPr bwMode="auto">
            <a:xfrm>
              <a:off x="2771775" y="18030825"/>
              <a:ext cx="3336925" cy="2359025"/>
            </a:xfrm>
            <a:prstGeom prst="rect">
              <a:avLst/>
            </a:prstGeom>
            <a:noFill/>
            <a:ln w="9525">
              <a:noFill/>
              <a:miter lim="800000"/>
              <a:headEnd/>
              <a:tailEnd/>
            </a:ln>
          </p:spPr>
        </p:pic>
        <p:pic>
          <p:nvPicPr>
            <p:cNvPr id="22" name="Picture 64" descr="Ciénega, Situado a un costado color3">
              <a:extLst>
                <a:ext uri="{FF2B5EF4-FFF2-40B4-BE49-F238E27FC236}">
                  <a16:creationId xmlns:a16="http://schemas.microsoft.com/office/drawing/2014/main" id="{BFED7C95-7AD5-EBAA-819F-29F3675EB785}"/>
                </a:ext>
              </a:extLst>
            </p:cNvPr>
            <p:cNvPicPr>
              <a:picLocks noChangeAspect="1" noChangeArrowheads="1"/>
            </p:cNvPicPr>
            <p:nvPr/>
          </p:nvPicPr>
          <p:blipFill>
            <a:blip r:embed="rId6"/>
            <a:srcRect b="8440"/>
            <a:stretch>
              <a:fillRect/>
            </a:stretch>
          </p:blipFill>
          <p:spPr bwMode="auto">
            <a:xfrm>
              <a:off x="7772400" y="20775613"/>
              <a:ext cx="3405188" cy="2614612"/>
            </a:xfrm>
            <a:prstGeom prst="rect">
              <a:avLst/>
            </a:prstGeom>
            <a:noFill/>
            <a:ln w="9525">
              <a:noFill/>
              <a:miter lim="800000"/>
              <a:headEnd/>
              <a:tailEnd/>
            </a:ln>
          </p:spPr>
        </p:pic>
        <p:pic>
          <p:nvPicPr>
            <p:cNvPr id="23" name="81 Imagen" descr="panel2">
              <a:extLst>
                <a:ext uri="{FF2B5EF4-FFF2-40B4-BE49-F238E27FC236}">
                  <a16:creationId xmlns:a16="http://schemas.microsoft.com/office/drawing/2014/main" id="{C1244FA4-377E-F92D-7111-7372C06C4722}"/>
                </a:ext>
              </a:extLst>
            </p:cNvPr>
            <p:cNvPicPr>
              <a:picLocks noChangeAspect="1" noChangeArrowheads="1"/>
            </p:cNvPicPr>
            <p:nvPr/>
          </p:nvPicPr>
          <p:blipFill>
            <a:blip r:embed="rId7"/>
            <a:srcRect l="20129" t="3705" r="10770" b="23344"/>
            <a:stretch>
              <a:fillRect/>
            </a:stretch>
          </p:blipFill>
          <p:spPr bwMode="auto">
            <a:xfrm>
              <a:off x="5272088" y="19308763"/>
              <a:ext cx="3336925" cy="2295525"/>
            </a:xfrm>
            <a:prstGeom prst="rect">
              <a:avLst/>
            </a:prstGeom>
            <a:noFill/>
            <a:ln w="9525">
              <a:noFill/>
              <a:miter lim="800000"/>
              <a:headEnd/>
              <a:tailEnd/>
            </a:ln>
          </p:spPr>
        </p:pic>
        <p:pic>
          <p:nvPicPr>
            <p:cNvPr id="24" name="Picture 11" descr="C:\Documents and Settings\ALL USERS.OSCAR-63DC6DE42\Configuración local\Archivos temporales de Internet\Content.IE5\UTEZADGB\MCNA01452_0000[1].wmf">
              <a:extLst>
                <a:ext uri="{FF2B5EF4-FFF2-40B4-BE49-F238E27FC236}">
                  <a16:creationId xmlns:a16="http://schemas.microsoft.com/office/drawing/2014/main" id="{9078126A-D468-EEDB-B350-725A8BB26B2D}"/>
                </a:ext>
              </a:extLst>
            </p:cNvPr>
            <p:cNvPicPr>
              <a:picLocks noChangeAspect="1" noChangeArrowheads="1"/>
            </p:cNvPicPr>
            <p:nvPr/>
          </p:nvPicPr>
          <p:blipFill>
            <a:blip r:embed="rId8"/>
            <a:srcRect/>
            <a:stretch>
              <a:fillRect/>
            </a:stretch>
          </p:blipFill>
          <p:spPr bwMode="auto">
            <a:xfrm rot="-2530045">
              <a:off x="984250" y="20178713"/>
              <a:ext cx="703263" cy="692150"/>
            </a:xfrm>
            <a:prstGeom prst="rect">
              <a:avLst/>
            </a:prstGeom>
            <a:noFill/>
            <a:ln w="9525">
              <a:noFill/>
              <a:miter lim="800000"/>
              <a:headEnd/>
              <a:tailEnd/>
            </a:ln>
          </p:spPr>
        </p:pic>
        <p:cxnSp>
          <p:nvCxnSpPr>
            <p:cNvPr id="25" name="308 Conector recto">
              <a:extLst>
                <a:ext uri="{FF2B5EF4-FFF2-40B4-BE49-F238E27FC236}">
                  <a16:creationId xmlns:a16="http://schemas.microsoft.com/office/drawing/2014/main" id="{321FA11F-0F34-A3F3-D72B-25400346D8DB}"/>
                </a:ext>
              </a:extLst>
            </p:cNvPr>
            <p:cNvCxnSpPr/>
            <p:nvPr/>
          </p:nvCxnSpPr>
          <p:spPr>
            <a:xfrm rot="5400000" flipH="1" flipV="1">
              <a:off x="824706" y="20014407"/>
              <a:ext cx="2751137" cy="11430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309 Conector recto">
              <a:extLst>
                <a:ext uri="{FF2B5EF4-FFF2-40B4-BE49-F238E27FC236}">
                  <a16:creationId xmlns:a16="http://schemas.microsoft.com/office/drawing/2014/main" id="{39965D3E-6943-CFF8-9AF6-48495EDD90A1}"/>
                </a:ext>
              </a:extLst>
            </p:cNvPr>
            <p:cNvCxnSpPr/>
            <p:nvPr/>
          </p:nvCxnSpPr>
          <p:spPr>
            <a:xfrm rot="5400000" flipH="1" flipV="1">
              <a:off x="3555206" y="21601907"/>
              <a:ext cx="2862263" cy="57150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311 Conector recto">
              <a:extLst>
                <a:ext uri="{FF2B5EF4-FFF2-40B4-BE49-F238E27FC236}">
                  <a16:creationId xmlns:a16="http://schemas.microsoft.com/office/drawing/2014/main" id="{7AE9C304-8F46-995A-88C1-1044B8C4D6C5}"/>
                </a:ext>
              </a:extLst>
            </p:cNvPr>
            <p:cNvCxnSpPr/>
            <p:nvPr/>
          </p:nvCxnSpPr>
          <p:spPr>
            <a:xfrm rot="5400000" flipH="1" flipV="1">
              <a:off x="6797675" y="22844126"/>
              <a:ext cx="1735137" cy="214312"/>
            </a:xfrm>
            <a:prstGeom prst="line">
              <a:avLst/>
            </a:prstGeom>
            <a:ln w="3175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28" name="313 Conector recto">
              <a:extLst>
                <a:ext uri="{FF2B5EF4-FFF2-40B4-BE49-F238E27FC236}">
                  <a16:creationId xmlns:a16="http://schemas.microsoft.com/office/drawing/2014/main" id="{22B9FDD1-8C8D-1989-85F7-EA282F929014}"/>
                </a:ext>
              </a:extLst>
            </p:cNvPr>
            <p:cNvCxnSpPr/>
            <p:nvPr/>
          </p:nvCxnSpPr>
          <p:spPr>
            <a:xfrm flipV="1">
              <a:off x="1628775" y="20389850"/>
              <a:ext cx="2811463" cy="157162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9" name="316 Conector recto">
              <a:extLst>
                <a:ext uri="{FF2B5EF4-FFF2-40B4-BE49-F238E27FC236}">
                  <a16:creationId xmlns:a16="http://schemas.microsoft.com/office/drawing/2014/main" id="{EEBEF427-F69B-F5BB-8E8F-9ADFE70E1BAD}"/>
                </a:ext>
              </a:extLst>
            </p:cNvPr>
            <p:cNvCxnSpPr/>
            <p:nvPr/>
          </p:nvCxnSpPr>
          <p:spPr>
            <a:xfrm flipV="1">
              <a:off x="4700588" y="21604288"/>
              <a:ext cx="2239962" cy="171450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319 Conector recto">
              <a:extLst>
                <a:ext uri="{FF2B5EF4-FFF2-40B4-BE49-F238E27FC236}">
                  <a16:creationId xmlns:a16="http://schemas.microsoft.com/office/drawing/2014/main" id="{28BE6F09-A961-B287-D9EA-DB52763E2E99}"/>
                </a:ext>
              </a:extLst>
            </p:cNvPr>
            <p:cNvCxnSpPr/>
            <p:nvPr/>
          </p:nvCxnSpPr>
          <p:spPr>
            <a:xfrm flipV="1">
              <a:off x="7558088" y="23390225"/>
              <a:ext cx="1916112" cy="428625"/>
            </a:xfrm>
            <a:prstGeom prst="line">
              <a:avLst/>
            </a:prstGeom>
            <a:ln w="31750">
              <a:solidFill>
                <a:srgbClr val="FF33CC"/>
              </a:solidFill>
            </a:ln>
          </p:spPr>
          <p:style>
            <a:lnRef idx="1">
              <a:schemeClr val="accent1"/>
            </a:lnRef>
            <a:fillRef idx="0">
              <a:schemeClr val="accent1"/>
            </a:fillRef>
            <a:effectRef idx="0">
              <a:schemeClr val="accent1"/>
            </a:effectRef>
            <a:fontRef idx="minor">
              <a:schemeClr val="tx1"/>
            </a:fontRef>
          </p:style>
        </p:cxnSp>
        <p:sp>
          <p:nvSpPr>
            <p:cNvPr id="31" name="242 CuadroTexto">
              <a:extLst>
                <a:ext uri="{FF2B5EF4-FFF2-40B4-BE49-F238E27FC236}">
                  <a16:creationId xmlns:a16="http://schemas.microsoft.com/office/drawing/2014/main" id="{F70BE9AB-1D9F-EA9E-0F4C-107BF645DF52}"/>
                </a:ext>
              </a:extLst>
            </p:cNvPr>
            <p:cNvSpPr txBox="1">
              <a:spLocks noChangeArrowheads="1"/>
            </p:cNvSpPr>
            <p:nvPr/>
          </p:nvSpPr>
          <p:spPr bwMode="auto">
            <a:xfrm>
              <a:off x="673927" y="24232978"/>
              <a:ext cx="10503660" cy="817513"/>
            </a:xfrm>
            <a:prstGeom prst="rect">
              <a:avLst/>
            </a:prstGeom>
            <a:noFill/>
            <a:ln w="9525">
              <a:noFill/>
              <a:miter lim="800000"/>
              <a:headEnd/>
              <a:tailEnd/>
            </a:ln>
          </p:spPr>
          <p:txBody>
            <a:bodyPr wrap="square">
              <a:spAutoFit/>
            </a:bodyPr>
            <a:lstStyle/>
            <a:p>
              <a:pPr algn="just"/>
              <a:r>
                <a:rPr lang="es-MX" sz="2200" b="1" dirty="0">
                  <a:latin typeface="Franklin Gothic Book" pitchFamily="34" charset="0"/>
                </a:rPr>
                <a:t>Figura 1.  </a:t>
              </a:r>
              <a:r>
                <a:rPr lang="es-MX" sz="2200" dirty="0">
                  <a:latin typeface="Franklin Gothic Book" pitchFamily="34" charset="0"/>
                </a:rPr>
                <a:t>Estaciones  marinas para determinar  las velocidades de corrosión en el acero de refuerzo. </a:t>
              </a:r>
              <a:endParaRPr lang="es-MX" sz="2200" b="1" dirty="0">
                <a:latin typeface="Franklin Gothic Book" pitchFamily="34" charset="0"/>
              </a:endParaRPr>
            </a:p>
          </p:txBody>
        </p:sp>
        <p:sp>
          <p:nvSpPr>
            <p:cNvPr id="32" name="207 CuadroTexto">
              <a:extLst>
                <a:ext uri="{FF2B5EF4-FFF2-40B4-BE49-F238E27FC236}">
                  <a16:creationId xmlns:a16="http://schemas.microsoft.com/office/drawing/2014/main" id="{274790B7-F7F6-E563-7824-F5C463E06C49}"/>
                </a:ext>
              </a:extLst>
            </p:cNvPr>
            <p:cNvSpPr txBox="1"/>
            <p:nvPr/>
          </p:nvSpPr>
          <p:spPr>
            <a:xfrm>
              <a:off x="2771775" y="18030825"/>
              <a:ext cx="3357563" cy="4286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s-MX" sz="2200" b="1" dirty="0">
                  <a:solidFill>
                    <a:srgbClr val="FF33CC"/>
                  </a:solidFill>
                  <a:latin typeface="+mj-lt"/>
                </a:rPr>
                <a:t>Armada, 100m del mar</a:t>
              </a:r>
            </a:p>
          </p:txBody>
        </p:sp>
        <p:sp>
          <p:nvSpPr>
            <p:cNvPr id="33" name="208 CuadroTexto">
              <a:extLst>
                <a:ext uri="{FF2B5EF4-FFF2-40B4-BE49-F238E27FC236}">
                  <a16:creationId xmlns:a16="http://schemas.microsoft.com/office/drawing/2014/main" id="{8AFBE28D-C5EA-52AF-47B1-4F040D29F02B}"/>
                </a:ext>
              </a:extLst>
            </p:cNvPr>
            <p:cNvSpPr txBox="1"/>
            <p:nvPr/>
          </p:nvSpPr>
          <p:spPr>
            <a:xfrm>
              <a:off x="5272088" y="19316700"/>
              <a:ext cx="3357562" cy="43021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s-MX" sz="2200" b="1" dirty="0">
                  <a:solidFill>
                    <a:srgbClr val="FF33CC"/>
                  </a:solidFill>
                  <a:latin typeface="+mj-lt"/>
                </a:rPr>
                <a:t>Bachilleres, 780m del mar</a:t>
              </a:r>
            </a:p>
          </p:txBody>
        </p:sp>
        <p:sp>
          <p:nvSpPr>
            <p:cNvPr id="34" name="209 CuadroTexto">
              <a:extLst>
                <a:ext uri="{FF2B5EF4-FFF2-40B4-BE49-F238E27FC236}">
                  <a16:creationId xmlns:a16="http://schemas.microsoft.com/office/drawing/2014/main" id="{F4FF4236-FA8C-96BD-6FBA-0CA20A0869CE}"/>
                </a:ext>
              </a:extLst>
            </p:cNvPr>
            <p:cNvSpPr txBox="1"/>
            <p:nvPr/>
          </p:nvSpPr>
          <p:spPr>
            <a:xfrm>
              <a:off x="7843838" y="20745450"/>
              <a:ext cx="3357562" cy="43021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s-MX" sz="2200" b="1" dirty="0">
                  <a:solidFill>
                    <a:srgbClr val="FF33CC"/>
                  </a:solidFill>
                  <a:latin typeface="+mj-lt"/>
                </a:rPr>
                <a:t>CNA, 1320m del mar</a:t>
              </a:r>
            </a:p>
          </p:txBody>
        </p:sp>
      </p:grpSp>
      <p:sp>
        <p:nvSpPr>
          <p:cNvPr id="35" name="Rounded Rectangle 8">
            <a:extLst>
              <a:ext uri="{FF2B5EF4-FFF2-40B4-BE49-F238E27FC236}">
                <a16:creationId xmlns:a16="http://schemas.microsoft.com/office/drawing/2014/main" id="{0167D1E4-015B-0197-EBF6-36274C2F2BF4}"/>
              </a:ext>
            </a:extLst>
          </p:cNvPr>
          <p:cNvSpPr/>
          <p:nvPr/>
        </p:nvSpPr>
        <p:spPr>
          <a:xfrm>
            <a:off x="1487689" y="14972710"/>
            <a:ext cx="9231122" cy="766261"/>
          </a:xfrm>
          <a:prstGeom prst="roundRect">
            <a:avLst/>
          </a:prstGeom>
          <a:solidFill>
            <a:srgbClr val="99FF33"/>
          </a:solidFill>
          <a:ln>
            <a:solidFill>
              <a:srgbClr val="AD1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30337"/>
            <a:r>
              <a:rPr lang="es-MX" sz="4800" b="1" spc="803" dirty="0">
                <a:solidFill>
                  <a:schemeClr val="tx1"/>
                </a:solidFill>
                <a:latin typeface="Arial" panose="020B0604020202020204" pitchFamily="34" charset="0"/>
                <a:cs typeface="Arial" panose="020B0604020202020204" pitchFamily="34" charset="0"/>
              </a:rPr>
              <a:t>INTRODUCCIÓN</a:t>
            </a:r>
            <a:endParaRPr lang="en-US" sz="4800" b="1" spc="803" dirty="0">
              <a:solidFill>
                <a:schemeClr val="tx1"/>
              </a:solidFill>
              <a:latin typeface="Arial" panose="020B0604020202020204" pitchFamily="34" charset="0"/>
              <a:cs typeface="Arial" panose="020B0604020202020204" pitchFamily="34" charset="0"/>
            </a:endParaRPr>
          </a:p>
        </p:txBody>
      </p:sp>
      <p:sp>
        <p:nvSpPr>
          <p:cNvPr id="38" name="Rectangle 9">
            <a:extLst>
              <a:ext uri="{FF2B5EF4-FFF2-40B4-BE49-F238E27FC236}">
                <a16:creationId xmlns:a16="http://schemas.microsoft.com/office/drawing/2014/main" id="{DA7E1F69-5CE2-116C-5312-15CB89441774}"/>
              </a:ext>
            </a:extLst>
          </p:cNvPr>
          <p:cNvSpPr>
            <a:spLocks noChangeArrowheads="1"/>
          </p:cNvSpPr>
          <p:nvPr/>
        </p:nvSpPr>
        <p:spPr bwMode="auto">
          <a:xfrm>
            <a:off x="12455136" y="8894339"/>
            <a:ext cx="11160000" cy="6626628"/>
          </a:xfrm>
          <a:prstGeom prst="rect">
            <a:avLst/>
          </a:prstGeom>
          <a:noFill/>
          <a:ln w="9525" algn="ctr">
            <a:noFill/>
            <a:miter lim="800000"/>
            <a:headEnd/>
            <a:tailEnd/>
          </a:ln>
          <a:effectLst/>
        </p:spPr>
        <p:txBody>
          <a:bodyPr lIns="394731" tIns="197368" rIns="394731" bIns="197368"/>
          <a:lstStyle/>
          <a:p>
            <a:pPr algn="just" defTabSz="3944938">
              <a:lnSpc>
                <a:spcPts val="3360"/>
              </a:lnSpc>
              <a:buClr>
                <a:schemeClr val="accent2"/>
              </a:buClr>
              <a:buFont typeface="Wingdings" pitchFamily="2" charset="2"/>
              <a:buChar char="Ø"/>
              <a:defRPr/>
            </a:pPr>
            <a:r>
              <a:rPr lang="es-MX" sz="2800" dirty="0">
                <a:latin typeface="Times New Roman" panose="02020603050405020304" pitchFamily="18" charset="0"/>
                <a:cs typeface="Times New Roman" panose="02020603050405020304" pitchFamily="18" charset="0"/>
              </a:rPr>
              <a:t>Se seleccionaron los tres diferentes microclimas a los que serían expuestos los especímenes de ensaye. Estos sitios se observan en la Figura 1, todos en un ambiente tropical marino, pero a distintas distancias frente a la costa.</a:t>
            </a:r>
          </a:p>
          <a:p>
            <a:pPr algn="just" defTabSz="3944938">
              <a:lnSpc>
                <a:spcPts val="3360"/>
              </a:lnSpc>
              <a:buClr>
                <a:schemeClr val="accent2"/>
              </a:buClr>
              <a:buFont typeface="Wingdings" pitchFamily="2" charset="2"/>
              <a:buChar char="Ø"/>
              <a:defRPr/>
            </a:pPr>
            <a:endParaRPr lang="es-MX" sz="2800" dirty="0">
              <a:latin typeface="Times New Roman" panose="02020603050405020304" pitchFamily="18" charset="0"/>
              <a:cs typeface="Times New Roman" panose="02020603050405020304" pitchFamily="18" charset="0"/>
            </a:endParaRPr>
          </a:p>
          <a:p>
            <a:pPr algn="just" defTabSz="3944938">
              <a:lnSpc>
                <a:spcPts val="3360"/>
              </a:lnSpc>
              <a:buClr>
                <a:schemeClr val="accent2"/>
              </a:buClr>
              <a:buFont typeface="Wingdings" pitchFamily="2" charset="2"/>
              <a:buChar char="Ø"/>
              <a:defRPr/>
            </a:pPr>
            <a:r>
              <a:rPr lang="es-MX" sz="2800" dirty="0">
                <a:latin typeface="Times New Roman" panose="02020603050405020304" pitchFamily="18" charset="0"/>
                <a:cs typeface="Times New Roman" panose="02020603050405020304" pitchFamily="18" charset="0"/>
              </a:rPr>
              <a:t>Se fabricaron especímenes de ensaye, de concreto reforzado, con diferentes geometrías, En la Figura 2 se observan las dimensiones de las probetas cilíndricas que se colocaron a 100 y 780 m de la costa, y en la Figura 3 se presentan las dimensiones de los especímenes prismáticos expuestos a 1320 m del mar.</a:t>
            </a:r>
          </a:p>
          <a:p>
            <a:pPr algn="just" defTabSz="3944938">
              <a:lnSpc>
                <a:spcPts val="3360"/>
              </a:lnSpc>
              <a:buClr>
                <a:schemeClr val="accent2"/>
              </a:buClr>
              <a:buFont typeface="Wingdings" pitchFamily="2" charset="2"/>
              <a:buChar char="Ø"/>
              <a:defRPr/>
            </a:pPr>
            <a:endParaRPr lang="es-MX" sz="2800" dirty="0">
              <a:latin typeface="Times New Roman" panose="02020603050405020304" pitchFamily="18" charset="0"/>
              <a:cs typeface="Times New Roman" panose="02020603050405020304" pitchFamily="18" charset="0"/>
            </a:endParaRPr>
          </a:p>
          <a:p>
            <a:pPr algn="just" defTabSz="3944938">
              <a:lnSpc>
                <a:spcPts val="3360"/>
              </a:lnSpc>
              <a:buClr>
                <a:schemeClr val="accent2"/>
              </a:buClr>
              <a:buFont typeface="Wingdings" pitchFamily="2" charset="2"/>
              <a:buChar char="Ø"/>
              <a:defRPr/>
            </a:pPr>
            <a:r>
              <a:rPr lang="es-MX" sz="2800" dirty="0">
                <a:latin typeface="Times New Roman" panose="02020603050405020304" pitchFamily="18" charset="0"/>
                <a:cs typeface="Times New Roman" panose="02020603050405020304" pitchFamily="18" charset="0"/>
              </a:rPr>
              <a:t>Las mediciones de velocidad de corrosión  se realizaron mediante la técnica de Resistencia a la Polarización Lineal (Rp), utilizando un Potenciostato/</a:t>
            </a:r>
            <a:r>
              <a:rPr lang="es-MX" sz="2800" dirty="0" err="1">
                <a:latin typeface="Times New Roman" panose="02020603050405020304" pitchFamily="18" charset="0"/>
                <a:cs typeface="Times New Roman" panose="02020603050405020304" pitchFamily="18" charset="0"/>
              </a:rPr>
              <a:t>galvanostato</a:t>
            </a:r>
            <a:r>
              <a:rPr lang="es-MX" sz="2800" dirty="0">
                <a:latin typeface="Times New Roman" panose="02020603050405020304" pitchFamily="18" charset="0"/>
                <a:cs typeface="Times New Roman" panose="02020603050405020304" pitchFamily="18" charset="0"/>
              </a:rPr>
              <a:t>/ZRA marca </a:t>
            </a:r>
            <a:r>
              <a:rPr lang="es-MX" sz="2800" dirty="0" err="1">
                <a:latin typeface="Times New Roman" panose="02020603050405020304" pitchFamily="18" charset="0"/>
                <a:cs typeface="Times New Roman" panose="02020603050405020304" pitchFamily="18" charset="0"/>
              </a:rPr>
              <a:t>Gamry</a:t>
            </a:r>
            <a:r>
              <a:rPr lang="es-MX" sz="2800" dirty="0">
                <a:latin typeface="Times New Roman" panose="02020603050405020304" pitchFamily="18" charset="0"/>
                <a:cs typeface="Times New Roman" panose="02020603050405020304" pitchFamily="18" charset="0"/>
              </a:rPr>
              <a:t>, </a:t>
            </a:r>
            <a:r>
              <a:rPr lang="es-MX" sz="2800" dirty="0" err="1">
                <a:latin typeface="Times New Roman" panose="02020603050405020304" pitchFamily="18" charset="0"/>
                <a:cs typeface="Times New Roman" panose="02020603050405020304" pitchFamily="18" charset="0"/>
              </a:rPr>
              <a:t>reference</a:t>
            </a:r>
            <a:r>
              <a:rPr lang="es-MX" sz="2800" dirty="0">
                <a:latin typeface="Times New Roman" panose="02020603050405020304" pitchFamily="18" charset="0"/>
                <a:cs typeface="Times New Roman" panose="02020603050405020304" pitchFamily="18" charset="0"/>
              </a:rPr>
              <a:t> 600 para los especímenes cilíndricos y un </a:t>
            </a:r>
            <a:r>
              <a:rPr lang="es-MX" sz="2800" dirty="0" err="1">
                <a:latin typeface="Times New Roman" panose="02020603050405020304" pitchFamily="18" charset="0"/>
                <a:cs typeface="Times New Roman" panose="02020603050405020304" pitchFamily="18" charset="0"/>
              </a:rPr>
              <a:t>corrosímetro</a:t>
            </a:r>
            <a:r>
              <a:rPr lang="es-MX" sz="2800" dirty="0">
                <a:latin typeface="Times New Roman" panose="02020603050405020304" pitchFamily="18" charset="0"/>
                <a:cs typeface="Times New Roman" panose="02020603050405020304" pitchFamily="18" charset="0"/>
              </a:rPr>
              <a:t> de campo marca James Instruments </a:t>
            </a:r>
            <a:r>
              <a:rPr lang="es-MX" sz="2800" dirty="0" err="1">
                <a:latin typeface="Times New Roman" panose="02020603050405020304" pitchFamily="18" charset="0"/>
                <a:cs typeface="Times New Roman" panose="02020603050405020304" pitchFamily="18" charset="0"/>
              </a:rPr>
              <a:t>Gecor</a:t>
            </a:r>
            <a:r>
              <a:rPr lang="es-MX" sz="2800" dirty="0">
                <a:latin typeface="Times New Roman" panose="02020603050405020304" pitchFamily="18" charset="0"/>
                <a:cs typeface="Times New Roman" panose="02020603050405020304" pitchFamily="18" charset="0"/>
              </a:rPr>
              <a:t> 6, para los prismas reforzados. </a:t>
            </a:r>
          </a:p>
          <a:p>
            <a:pPr algn="just" defTabSz="3944938">
              <a:lnSpc>
                <a:spcPts val="3360"/>
              </a:lnSpc>
              <a:buClr>
                <a:schemeClr val="accent2"/>
              </a:buClr>
              <a:buFont typeface="Wingdings" pitchFamily="2" charset="2"/>
              <a:buChar char="Ø"/>
              <a:defRPr/>
            </a:pPr>
            <a:endParaRPr lang="es-MX" sz="2800" dirty="0"/>
          </a:p>
        </p:txBody>
      </p:sp>
      <p:sp>
        <p:nvSpPr>
          <p:cNvPr id="42" name="1530 CuadroTexto">
            <a:extLst>
              <a:ext uri="{FF2B5EF4-FFF2-40B4-BE49-F238E27FC236}">
                <a16:creationId xmlns:a16="http://schemas.microsoft.com/office/drawing/2014/main" id="{902ED191-B434-AFE9-25FA-A03356B77FD6}"/>
              </a:ext>
            </a:extLst>
          </p:cNvPr>
          <p:cNvSpPr txBox="1">
            <a:spLocks noChangeArrowheads="1"/>
          </p:cNvSpPr>
          <p:nvPr/>
        </p:nvSpPr>
        <p:spPr bwMode="auto">
          <a:xfrm>
            <a:off x="12003008" y="35262418"/>
            <a:ext cx="9358313" cy="1006475"/>
          </a:xfrm>
          <a:prstGeom prst="rect">
            <a:avLst/>
          </a:prstGeom>
          <a:noFill/>
          <a:ln w="9525">
            <a:noFill/>
            <a:miter lim="800000"/>
            <a:headEnd/>
            <a:tailEnd/>
          </a:ln>
        </p:spPr>
        <p:txBody>
          <a:bodyPr>
            <a:spAutoFit/>
          </a:bodyPr>
          <a:lstStyle/>
          <a:p>
            <a:pPr algn="ctr"/>
            <a:r>
              <a:rPr lang="es-MX" sz="2000" b="1" dirty="0">
                <a:latin typeface="Franklin Gothic Book" pitchFamily="34" charset="0"/>
              </a:rPr>
              <a:t>Figura 5</a:t>
            </a:r>
            <a:r>
              <a:rPr lang="es-MX" sz="2000" dirty="0">
                <a:latin typeface="Franklin Gothic Book" pitchFamily="34" charset="0"/>
              </a:rPr>
              <a:t>. Comportamiento de la velocidad de corrosión  en cilindros  con diferentes tiempos de curado, ubicados a 780 metros de la playa en la estación “BACHILLERES”.  A) relación a/c de 0.46 y B) relación a/c de 0.70</a:t>
            </a:r>
          </a:p>
        </p:txBody>
      </p:sp>
      <p:sp>
        <p:nvSpPr>
          <p:cNvPr id="41" name="1526 CuadroTexto">
            <a:extLst>
              <a:ext uri="{FF2B5EF4-FFF2-40B4-BE49-F238E27FC236}">
                <a16:creationId xmlns:a16="http://schemas.microsoft.com/office/drawing/2014/main" id="{A5A10BAB-279E-7D60-44BA-3ECF2E6C8FCD}"/>
              </a:ext>
            </a:extLst>
          </p:cNvPr>
          <p:cNvSpPr txBox="1">
            <a:spLocks noChangeArrowheads="1"/>
          </p:cNvSpPr>
          <p:nvPr/>
        </p:nvSpPr>
        <p:spPr bwMode="auto">
          <a:xfrm>
            <a:off x="1672610" y="35262418"/>
            <a:ext cx="9358313" cy="1006475"/>
          </a:xfrm>
          <a:prstGeom prst="rect">
            <a:avLst/>
          </a:prstGeom>
          <a:noFill/>
          <a:ln w="9525">
            <a:noFill/>
            <a:miter lim="800000"/>
            <a:headEnd/>
            <a:tailEnd/>
          </a:ln>
        </p:spPr>
        <p:txBody>
          <a:bodyPr>
            <a:spAutoFit/>
          </a:bodyPr>
          <a:lstStyle/>
          <a:p>
            <a:pPr algn="ctr"/>
            <a:r>
              <a:rPr lang="es-MX" sz="2000" b="1" dirty="0">
                <a:latin typeface="Franklin Gothic Book" pitchFamily="34" charset="0"/>
              </a:rPr>
              <a:t>Figura 4</a:t>
            </a:r>
            <a:r>
              <a:rPr lang="es-MX" sz="2000" dirty="0">
                <a:latin typeface="Franklin Gothic Book" pitchFamily="34" charset="0"/>
              </a:rPr>
              <a:t>. Comportamiento de la velocidad de corrosión  en cilindros  con diferentes tiempos de curado, ubicados a 100 metros de la playa en la estación </a:t>
            </a:r>
          </a:p>
          <a:p>
            <a:pPr algn="ctr"/>
            <a:r>
              <a:rPr lang="es-MX" sz="2000" dirty="0">
                <a:latin typeface="Franklin Gothic Book" pitchFamily="34" charset="0"/>
              </a:rPr>
              <a:t>“ARMADA”.  A) relación a/c de 0.46 y B) relación a/c de 0.70</a:t>
            </a:r>
          </a:p>
        </p:txBody>
      </p:sp>
      <p:sp>
        <p:nvSpPr>
          <p:cNvPr id="57" name="1535 CuadroTexto">
            <a:extLst>
              <a:ext uri="{FF2B5EF4-FFF2-40B4-BE49-F238E27FC236}">
                <a16:creationId xmlns:a16="http://schemas.microsoft.com/office/drawing/2014/main" id="{352AF7FA-609C-9AAF-8FA9-7B393914B10D}"/>
              </a:ext>
            </a:extLst>
          </p:cNvPr>
          <p:cNvSpPr txBox="1">
            <a:spLocks noChangeArrowheads="1"/>
          </p:cNvSpPr>
          <p:nvPr/>
        </p:nvSpPr>
        <p:spPr bwMode="auto">
          <a:xfrm>
            <a:off x="22512588" y="35262418"/>
            <a:ext cx="9358312" cy="1006475"/>
          </a:xfrm>
          <a:prstGeom prst="rect">
            <a:avLst/>
          </a:prstGeom>
          <a:noFill/>
          <a:ln w="9525">
            <a:noFill/>
            <a:miter lim="800000"/>
            <a:headEnd/>
            <a:tailEnd/>
          </a:ln>
        </p:spPr>
        <p:txBody>
          <a:bodyPr>
            <a:spAutoFit/>
          </a:bodyPr>
          <a:lstStyle/>
          <a:p>
            <a:pPr algn="ctr"/>
            <a:r>
              <a:rPr lang="es-MX" sz="2000" b="1" dirty="0">
                <a:latin typeface="Franklin Gothic Book" pitchFamily="34" charset="0"/>
              </a:rPr>
              <a:t>Figura 6</a:t>
            </a:r>
            <a:r>
              <a:rPr lang="es-MX" sz="2000" dirty="0">
                <a:latin typeface="Franklin Gothic Book" pitchFamily="34" charset="0"/>
              </a:rPr>
              <a:t>. Comportamiento de la velocidad de corrosión  en probetas prismáticas  de acuerdo a la cara de exposición, ubicadas a 1320 metros de la playa en la estación “CNA”.  A) relación a/c de 0.46 y B) relación a/c de 0.70</a:t>
            </a:r>
          </a:p>
        </p:txBody>
      </p:sp>
      <p:sp>
        <p:nvSpPr>
          <p:cNvPr id="59" name="Rectangle 1496">
            <a:extLst>
              <a:ext uri="{FF2B5EF4-FFF2-40B4-BE49-F238E27FC236}">
                <a16:creationId xmlns:a16="http://schemas.microsoft.com/office/drawing/2014/main" id="{8DF75C39-1C3B-7E71-F9CC-C0DD4C9DCEE7}"/>
              </a:ext>
            </a:extLst>
          </p:cNvPr>
          <p:cNvSpPr>
            <a:spLocks noChangeArrowheads="1"/>
          </p:cNvSpPr>
          <p:nvPr/>
        </p:nvSpPr>
        <p:spPr bwMode="auto">
          <a:xfrm>
            <a:off x="76301" y="37740142"/>
            <a:ext cx="21285020" cy="3603625"/>
          </a:xfrm>
          <a:prstGeom prst="rect">
            <a:avLst/>
          </a:prstGeom>
          <a:noFill/>
          <a:ln w="9525">
            <a:noFill/>
            <a:miter lim="800000"/>
            <a:headEnd/>
            <a:tailEnd/>
          </a:ln>
          <a:effectLst/>
        </p:spPr>
        <p:txBody>
          <a:bodyPr lIns="498251" tIns="249126" rIns="498251" bIns="249126"/>
          <a:lstStyle/>
          <a:p>
            <a:pPr marL="636588" indent="-465138" algn="just" defTabSz="4979988">
              <a:lnSpc>
                <a:spcPct val="110000"/>
              </a:lnSpc>
              <a:spcBef>
                <a:spcPct val="20000"/>
              </a:spcBef>
              <a:buClr>
                <a:schemeClr val="accent2"/>
              </a:buClr>
              <a:buFont typeface="Wingdings" pitchFamily="2" charset="2"/>
              <a:buChar char="Ø"/>
              <a:defRPr/>
            </a:pPr>
            <a:r>
              <a:rPr lang="es-MX" sz="2800" dirty="0"/>
              <a:t>De acuerdo a los resultados presentados anteriormente, se ve una clara influencia de la relación a/c, del tiempos de curado y la distancia al mar en el tiempo de despasivación del acero de refuerzo.</a:t>
            </a:r>
          </a:p>
          <a:p>
            <a:pPr marL="636588" indent="-465138" algn="just" defTabSz="4979988">
              <a:lnSpc>
                <a:spcPct val="110000"/>
              </a:lnSpc>
              <a:spcBef>
                <a:spcPct val="20000"/>
              </a:spcBef>
              <a:buClr>
                <a:schemeClr val="accent2"/>
              </a:buClr>
              <a:buFont typeface="Wingdings" pitchFamily="2" charset="2"/>
              <a:buChar char="Ø"/>
              <a:defRPr/>
            </a:pPr>
            <a:r>
              <a:rPr lang="es-MX" sz="2800" dirty="0"/>
              <a:t> La relación de 0.46 con 7 días de curado en las estaciones muestra el mejor comportamiento en el tiempo de </a:t>
            </a:r>
            <a:r>
              <a:rPr lang="es-MX" sz="2800" dirty="0" err="1"/>
              <a:t>pasivación</a:t>
            </a:r>
            <a:r>
              <a:rPr lang="es-MX" sz="2800" dirty="0"/>
              <a:t>.</a:t>
            </a:r>
          </a:p>
          <a:p>
            <a:pPr marL="636588" indent="-465138" algn="just" defTabSz="4979988">
              <a:lnSpc>
                <a:spcPct val="110000"/>
              </a:lnSpc>
              <a:spcBef>
                <a:spcPct val="20000"/>
              </a:spcBef>
              <a:buClr>
                <a:schemeClr val="accent2"/>
              </a:buClr>
              <a:buFont typeface="Wingdings" pitchFamily="2" charset="2"/>
              <a:buChar char="Ø"/>
              <a:defRPr/>
            </a:pPr>
            <a:r>
              <a:rPr lang="es-MX" sz="2800" dirty="0"/>
              <a:t>Los especímenes prismáticos, ubicados a 1 Km de la playa no han sufrido </a:t>
            </a:r>
            <a:r>
              <a:rPr lang="es-MX" sz="2800" dirty="0" err="1"/>
              <a:t>despasivación</a:t>
            </a:r>
            <a:r>
              <a:rPr lang="es-MX" sz="2800" dirty="0"/>
              <a:t> del acero de refuerzo, después de 80 meses de exposición viendo una tendencia en la gráfica de velocidad acumulada que las probetas con relación a/c de 0.65 en la cara de vientos predominante serán los primeros en activarse. </a:t>
            </a:r>
          </a:p>
          <a:p>
            <a:pPr marL="636588" indent="-465138" algn="just" defTabSz="4979988">
              <a:lnSpc>
                <a:spcPct val="110000"/>
              </a:lnSpc>
              <a:spcBef>
                <a:spcPct val="20000"/>
              </a:spcBef>
              <a:buClr>
                <a:schemeClr val="accent2"/>
              </a:buClr>
              <a:buFont typeface="Wingdings" pitchFamily="2" charset="2"/>
              <a:buChar char="Ø"/>
              <a:defRPr/>
            </a:pPr>
            <a:r>
              <a:rPr lang="es-MX" sz="2800" dirty="0"/>
              <a:t>La corrosión acumulada evidencia mejor el avance de la corrosión en el acero que la representación de la evolución de la velocidad de corrosión instantánea.</a:t>
            </a:r>
          </a:p>
        </p:txBody>
      </p:sp>
      <p:sp>
        <p:nvSpPr>
          <p:cNvPr id="60" name="Text Box 1497">
            <a:extLst>
              <a:ext uri="{FF2B5EF4-FFF2-40B4-BE49-F238E27FC236}">
                <a16:creationId xmlns:a16="http://schemas.microsoft.com/office/drawing/2014/main" id="{50E7FAE8-DC13-0532-4DC5-D9102A11D3B6}"/>
              </a:ext>
            </a:extLst>
          </p:cNvPr>
          <p:cNvSpPr txBox="1">
            <a:spLocks noChangeArrowheads="1"/>
          </p:cNvSpPr>
          <p:nvPr/>
        </p:nvSpPr>
        <p:spPr bwMode="auto">
          <a:xfrm>
            <a:off x="22123863" y="36585742"/>
            <a:ext cx="9766790" cy="2214562"/>
          </a:xfrm>
          <a:prstGeom prst="rect">
            <a:avLst/>
          </a:prstGeom>
          <a:noFill/>
          <a:ln w="9525">
            <a:noFill/>
            <a:miter lim="800000"/>
            <a:headEnd/>
            <a:tailEnd/>
          </a:ln>
        </p:spPr>
        <p:txBody>
          <a:bodyPr lIns="91377" tIns="45686" rIns="91377" bIns="45686"/>
          <a:lstStyle/>
          <a:p>
            <a:pPr marL="457200" indent="-457200" algn="ctr"/>
            <a:r>
              <a:rPr lang="en-US" sz="2400" b="1" dirty="0">
                <a:solidFill>
                  <a:srgbClr val="FF3300"/>
                </a:solidFill>
              </a:rPr>
              <a:t>REFERENCIAS</a:t>
            </a:r>
          </a:p>
          <a:p>
            <a:pPr marL="457200" indent="-457200" algn="just">
              <a:spcBef>
                <a:spcPct val="50000"/>
              </a:spcBef>
              <a:buClr>
                <a:schemeClr val="tx1"/>
              </a:buClr>
              <a:buFont typeface="Wingdings" pitchFamily="2" charset="2"/>
              <a:buAutoNum type="arabicPeriod"/>
            </a:pPr>
            <a:r>
              <a:rPr lang="en-US" sz="2000" dirty="0"/>
              <a:t>O. </a:t>
            </a:r>
            <a:r>
              <a:rPr lang="en-US" sz="2000" dirty="0" err="1"/>
              <a:t>Troconis</a:t>
            </a:r>
            <a:r>
              <a:rPr lang="en-US" sz="2000" dirty="0"/>
              <a:t>, </a:t>
            </a:r>
            <a:r>
              <a:rPr lang="en-US" sz="2000" dirty="0" err="1"/>
              <a:t>Miembros</a:t>
            </a:r>
            <a:r>
              <a:rPr lang="en-US" sz="2000" dirty="0"/>
              <a:t> DURAR,</a:t>
            </a:r>
            <a:r>
              <a:rPr lang="en-US" sz="2000" b="1" i="1" dirty="0"/>
              <a:t> “Manual de </a:t>
            </a:r>
            <a:r>
              <a:rPr lang="en-US" sz="2000" b="1" i="1" dirty="0" err="1"/>
              <a:t>inspección</a:t>
            </a:r>
            <a:r>
              <a:rPr lang="en-US" sz="2000" b="1" i="1" dirty="0"/>
              <a:t>, </a:t>
            </a:r>
            <a:r>
              <a:rPr lang="en-US" sz="2000" b="1" i="1" dirty="0" err="1"/>
              <a:t>evaluación</a:t>
            </a:r>
            <a:r>
              <a:rPr lang="en-US" sz="2000" b="1" i="1" dirty="0"/>
              <a:t> y </a:t>
            </a:r>
            <a:r>
              <a:rPr lang="en-US" sz="2000" b="1" i="1" dirty="0" err="1"/>
              <a:t>diagnóstico</a:t>
            </a:r>
            <a:r>
              <a:rPr lang="en-US" sz="2000" b="1" i="1" dirty="0"/>
              <a:t> de </a:t>
            </a:r>
            <a:r>
              <a:rPr lang="en-US" sz="2000" b="1" i="1" dirty="0" err="1"/>
              <a:t>corrosión</a:t>
            </a:r>
            <a:r>
              <a:rPr lang="en-US" sz="2000" b="1" i="1" dirty="0"/>
              <a:t> </a:t>
            </a:r>
            <a:r>
              <a:rPr lang="en-US" sz="2000" b="1" i="1" dirty="0" err="1"/>
              <a:t>en</a:t>
            </a:r>
            <a:r>
              <a:rPr lang="en-US" sz="2000" b="1" i="1" dirty="0"/>
              <a:t> </a:t>
            </a:r>
            <a:r>
              <a:rPr lang="en-US" sz="2000" b="1" i="1" dirty="0" err="1"/>
              <a:t>estructuras</a:t>
            </a:r>
            <a:r>
              <a:rPr lang="en-US" sz="2000" b="1" i="1" dirty="0"/>
              <a:t> de </a:t>
            </a:r>
            <a:r>
              <a:rPr lang="en-US" sz="2000" b="1" i="1" dirty="0" err="1"/>
              <a:t>hormigón</a:t>
            </a:r>
            <a:r>
              <a:rPr lang="en-US" sz="2000" b="1" i="1" dirty="0"/>
              <a:t> </a:t>
            </a:r>
            <a:r>
              <a:rPr lang="en-US" sz="2000" b="1" i="1" dirty="0" err="1"/>
              <a:t>armado</a:t>
            </a:r>
            <a:r>
              <a:rPr lang="en-US" sz="2000" b="1" i="1" dirty="0"/>
              <a:t>”</a:t>
            </a:r>
            <a:r>
              <a:rPr lang="en-US" sz="2000" dirty="0"/>
              <a:t>, DURAR, Red </a:t>
            </a:r>
            <a:r>
              <a:rPr lang="en-US" sz="2000" dirty="0" err="1"/>
              <a:t>temática</a:t>
            </a:r>
            <a:r>
              <a:rPr lang="en-US" sz="2000" dirty="0"/>
              <a:t> del CYTED ISBN 980-296-541-3 (1997).</a:t>
            </a:r>
          </a:p>
          <a:p>
            <a:pPr marL="457200" indent="-457200" algn="just">
              <a:spcBef>
                <a:spcPct val="50000"/>
              </a:spcBef>
              <a:buClr>
                <a:schemeClr val="tx1"/>
              </a:buClr>
              <a:buFont typeface="Wingdings" pitchFamily="2" charset="2"/>
              <a:buAutoNum type="arabicPeriod"/>
            </a:pPr>
            <a:r>
              <a:rPr lang="en-US" sz="2000" dirty="0" err="1"/>
              <a:t>Rebolledo</a:t>
            </a:r>
            <a:r>
              <a:rPr lang="en-US" sz="2000" dirty="0"/>
              <a:t> N., Andrade C. And I. Martínez, </a:t>
            </a:r>
            <a:r>
              <a:rPr lang="en-US" sz="2000" b="1" i="1" dirty="0"/>
              <a:t>“</a:t>
            </a:r>
            <a:r>
              <a:rPr lang="en-US" sz="2000" b="1" i="1" dirty="0" err="1"/>
              <a:t>Corrosión</a:t>
            </a:r>
            <a:r>
              <a:rPr lang="en-US" sz="2000" b="1" i="1" dirty="0"/>
              <a:t> rate of concrete made with different binders and exposed for 20 years in natural sea water”</a:t>
            </a:r>
            <a:r>
              <a:rPr lang="en-US" sz="2000" dirty="0"/>
              <a:t>, Instituto de </a:t>
            </a:r>
            <a:r>
              <a:rPr lang="en-US" sz="2000" dirty="0" err="1"/>
              <a:t>Ciencias</a:t>
            </a:r>
            <a:r>
              <a:rPr lang="en-US" sz="2000" dirty="0"/>
              <a:t> de la </a:t>
            </a:r>
            <a:r>
              <a:rPr lang="en-US" sz="2000" dirty="0" err="1"/>
              <a:t>Construcción</a:t>
            </a:r>
            <a:r>
              <a:rPr lang="en-US" sz="2000" dirty="0"/>
              <a:t>. Eduardo </a:t>
            </a:r>
            <a:r>
              <a:rPr lang="en-US" sz="2000" dirty="0" err="1"/>
              <a:t>Torroja</a:t>
            </a:r>
            <a:r>
              <a:rPr lang="en-US" sz="2000" dirty="0"/>
              <a:t>.</a:t>
            </a:r>
          </a:p>
        </p:txBody>
      </p:sp>
      <p:sp>
        <p:nvSpPr>
          <p:cNvPr id="61" name="Text Box 1498">
            <a:extLst>
              <a:ext uri="{FF2B5EF4-FFF2-40B4-BE49-F238E27FC236}">
                <a16:creationId xmlns:a16="http://schemas.microsoft.com/office/drawing/2014/main" id="{021933D1-287D-C470-7055-443567F32DAA}"/>
              </a:ext>
            </a:extLst>
          </p:cNvPr>
          <p:cNvSpPr txBox="1">
            <a:spLocks noChangeArrowheads="1"/>
          </p:cNvSpPr>
          <p:nvPr/>
        </p:nvSpPr>
        <p:spPr bwMode="auto">
          <a:xfrm>
            <a:off x="22147812" y="39527396"/>
            <a:ext cx="9688197" cy="1116012"/>
          </a:xfrm>
          <a:prstGeom prst="rect">
            <a:avLst/>
          </a:prstGeom>
          <a:noFill/>
          <a:ln w="9525">
            <a:noFill/>
            <a:miter lim="800000"/>
            <a:headEnd/>
            <a:tailEnd/>
          </a:ln>
          <a:effectLst/>
        </p:spPr>
        <p:txBody>
          <a:bodyPr lIns="91424" tIns="45710" rIns="91424" bIns="45710"/>
          <a:lstStyle/>
          <a:p>
            <a:pPr algn="ctr">
              <a:defRPr/>
            </a:pPr>
            <a:r>
              <a:rPr lang="es-ES_tradnl" sz="2400" b="1" dirty="0">
                <a:solidFill>
                  <a:srgbClr val="FF3300"/>
                </a:solidFill>
                <a:effectLst>
                  <a:outerShdw blurRad="38100" dist="38100" dir="2700000" algn="tl">
                    <a:srgbClr val="C0C0C0"/>
                  </a:outerShdw>
                </a:effectLst>
              </a:rPr>
              <a:t>AGRADECIMIENTOS</a:t>
            </a:r>
            <a:endParaRPr lang="es-ES_tradnl" sz="2000" dirty="0">
              <a:solidFill>
                <a:srgbClr val="FF3300"/>
              </a:solidFill>
              <a:effectLst>
                <a:outerShdw blurRad="38100" dist="38100" dir="2700000" algn="tl">
                  <a:srgbClr val="C0C0C0"/>
                </a:outerShdw>
              </a:effectLst>
            </a:endParaRPr>
          </a:p>
          <a:p>
            <a:pPr algn="just">
              <a:defRPr/>
            </a:pPr>
            <a:r>
              <a:rPr lang="es-ES_tradnl" sz="2000" dirty="0"/>
              <a:t>Los autores agradecen el apoyo del CINVESTAV, del CONACYT en los proyectos de Ciencias Basica-57420 y CIAM-54826 para realizar varias fases de este proyecto. Las opiniones expresadas son la de los autores y no necesariamente las de los organismos o instituciones patrocinantes.</a:t>
            </a:r>
            <a:endParaRPr lang="es-MX" sz="2000" dirty="0"/>
          </a:p>
        </p:txBody>
      </p:sp>
      <p:grpSp>
        <p:nvGrpSpPr>
          <p:cNvPr id="62" name="455 Grupo">
            <a:extLst>
              <a:ext uri="{FF2B5EF4-FFF2-40B4-BE49-F238E27FC236}">
                <a16:creationId xmlns:a16="http://schemas.microsoft.com/office/drawing/2014/main" id="{539AE372-B3E4-7FAF-FAAA-23D8484A2EAC}"/>
              </a:ext>
            </a:extLst>
          </p:cNvPr>
          <p:cNvGrpSpPr>
            <a:grpSpLocks noChangeAspect="1"/>
          </p:cNvGrpSpPr>
          <p:nvPr/>
        </p:nvGrpSpPr>
        <p:grpSpPr bwMode="auto">
          <a:xfrm>
            <a:off x="23615135" y="14477034"/>
            <a:ext cx="8262055" cy="3562655"/>
            <a:chOff x="11585844" y="19030932"/>
            <a:chExt cx="11407537" cy="4918364"/>
          </a:xfrm>
        </p:grpSpPr>
        <p:grpSp>
          <p:nvGrpSpPr>
            <p:cNvPr id="63" name="449 Grupo">
              <a:extLst>
                <a:ext uri="{FF2B5EF4-FFF2-40B4-BE49-F238E27FC236}">
                  <a16:creationId xmlns:a16="http://schemas.microsoft.com/office/drawing/2014/main" id="{4972A7B5-CE93-495B-B616-9E9CF3821D4A}"/>
                </a:ext>
              </a:extLst>
            </p:cNvPr>
            <p:cNvGrpSpPr>
              <a:grpSpLocks/>
            </p:cNvGrpSpPr>
            <p:nvPr/>
          </p:nvGrpSpPr>
          <p:grpSpPr bwMode="auto">
            <a:xfrm>
              <a:off x="12150917" y="19030932"/>
              <a:ext cx="10842464" cy="4918364"/>
              <a:chOff x="12150917" y="19030932"/>
              <a:chExt cx="10842464" cy="4918364"/>
            </a:xfrm>
          </p:grpSpPr>
          <p:sp>
            <p:nvSpPr>
              <p:cNvPr id="66" name="Rectangle 7" descr="CONCRETO">
                <a:extLst>
                  <a:ext uri="{FF2B5EF4-FFF2-40B4-BE49-F238E27FC236}">
                    <a16:creationId xmlns:a16="http://schemas.microsoft.com/office/drawing/2014/main" id="{148581DE-DAAD-F74A-AC51-EA32ED8E3EDA}"/>
                  </a:ext>
                </a:extLst>
              </p:cNvPr>
              <p:cNvSpPr>
                <a:spLocks noChangeArrowheads="1"/>
              </p:cNvSpPr>
              <p:nvPr/>
            </p:nvSpPr>
            <p:spPr bwMode="auto">
              <a:xfrm rot="5400000">
                <a:off x="15321735" y="19011816"/>
                <a:ext cx="2790000" cy="5400000"/>
              </a:xfrm>
              <a:prstGeom prst="rect">
                <a:avLst/>
              </a:prstGeom>
              <a:blipFill dpi="0" rotWithShape="0">
                <a:blip r:embed="rId9"/>
                <a:srcRect/>
                <a:tile tx="0" ty="0" sx="100000" sy="100000" flip="none" algn="tl"/>
              </a:blipFill>
              <a:ln w="9525">
                <a:solidFill>
                  <a:schemeClr val="tx1"/>
                </a:solidFill>
                <a:miter lim="800000"/>
                <a:headEnd/>
                <a:tailEnd/>
              </a:ln>
            </p:spPr>
            <p:txBody>
              <a:bodyPr wrap="none" anchor="ctr"/>
              <a:lstStyle/>
              <a:p>
                <a:endParaRPr lang="es-ES" sz="1400">
                  <a:solidFill>
                    <a:srgbClr val="C00000"/>
                  </a:solidFill>
                </a:endParaRPr>
              </a:p>
            </p:txBody>
          </p:sp>
          <p:cxnSp>
            <p:nvCxnSpPr>
              <p:cNvPr id="67" name="356 Conector recto">
                <a:extLst>
                  <a:ext uri="{FF2B5EF4-FFF2-40B4-BE49-F238E27FC236}">
                    <a16:creationId xmlns:a16="http://schemas.microsoft.com/office/drawing/2014/main" id="{E9D966A0-5CA6-DFD6-3E21-DA2DF1B5CCE7}"/>
                  </a:ext>
                </a:extLst>
              </p:cNvPr>
              <p:cNvCxnSpPr/>
              <p:nvPr/>
            </p:nvCxnSpPr>
            <p:spPr>
              <a:xfrm>
                <a:off x="14058133" y="22387848"/>
                <a:ext cx="3571739" cy="1967"/>
              </a:xfrm>
              <a:prstGeom prst="line">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8" name="357 Conector recto">
                <a:extLst>
                  <a:ext uri="{FF2B5EF4-FFF2-40B4-BE49-F238E27FC236}">
                    <a16:creationId xmlns:a16="http://schemas.microsoft.com/office/drawing/2014/main" id="{79C819E2-BC3C-12F3-313F-5861FD8841B2}"/>
                  </a:ext>
                </a:extLst>
              </p:cNvPr>
              <p:cNvCxnSpPr/>
              <p:nvPr/>
            </p:nvCxnSpPr>
            <p:spPr>
              <a:xfrm>
                <a:off x="15344431" y="20745772"/>
                <a:ext cx="2790912" cy="0"/>
              </a:xfrm>
              <a:prstGeom prst="line">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9" name="360 Conector recto">
                <a:extLst>
                  <a:ext uri="{FF2B5EF4-FFF2-40B4-BE49-F238E27FC236}">
                    <a16:creationId xmlns:a16="http://schemas.microsoft.com/office/drawing/2014/main" id="{74BAAB9E-2DEC-0B20-C347-5DDC5DD94A02}"/>
                  </a:ext>
                </a:extLst>
              </p:cNvPr>
              <p:cNvCxnSpPr/>
              <p:nvPr/>
            </p:nvCxnSpPr>
            <p:spPr>
              <a:xfrm rot="5400000">
                <a:off x="13916541" y="22387848"/>
                <a:ext cx="285152" cy="1966"/>
              </a:xfrm>
              <a:prstGeom prst="line">
                <a:avLst/>
              </a:prstGeom>
            </p:spPr>
            <p:style>
              <a:lnRef idx="2">
                <a:schemeClr val="accent1"/>
              </a:lnRef>
              <a:fillRef idx="0">
                <a:schemeClr val="accent1"/>
              </a:fillRef>
              <a:effectRef idx="1">
                <a:schemeClr val="accent1"/>
              </a:effectRef>
              <a:fontRef idx="minor">
                <a:schemeClr val="tx1"/>
              </a:fontRef>
            </p:style>
          </p:cxnSp>
          <p:sp>
            <p:nvSpPr>
              <p:cNvPr id="70" name="Rectangle 225">
                <a:extLst>
                  <a:ext uri="{FF2B5EF4-FFF2-40B4-BE49-F238E27FC236}">
                    <a16:creationId xmlns:a16="http://schemas.microsoft.com/office/drawing/2014/main" id="{A3979C7F-9A62-E290-35BD-AC106E29AF79}"/>
                  </a:ext>
                </a:extLst>
              </p:cNvPr>
              <p:cNvSpPr>
                <a:spLocks noChangeArrowheads="1"/>
              </p:cNvSpPr>
              <p:nvPr/>
            </p:nvSpPr>
            <p:spPr bwMode="auto">
              <a:xfrm>
                <a:off x="14844703" y="19030932"/>
                <a:ext cx="2091504" cy="533899"/>
              </a:xfrm>
              <a:prstGeom prst="rect">
                <a:avLst/>
              </a:prstGeom>
              <a:noFill/>
              <a:ln w="9525">
                <a:noFill/>
                <a:miter lim="800000"/>
                <a:headEnd/>
                <a:tailEnd/>
              </a:ln>
            </p:spPr>
            <p:txBody>
              <a:bodyPr wrap="none" lIns="0" tIns="0" rIns="0" bIns="0">
                <a:spAutoFit/>
              </a:bodyPr>
              <a:lstStyle/>
              <a:p>
                <a:r>
                  <a:rPr lang="es-ES_tradnl" sz="1400">
                    <a:solidFill>
                      <a:srgbClr val="C00000"/>
                    </a:solidFill>
                  </a:rPr>
                  <a:t>Electrodo de trabajo</a:t>
                </a:r>
              </a:p>
              <a:p>
                <a:r>
                  <a:rPr lang="es-ES_tradnl" sz="1400">
                    <a:solidFill>
                      <a:srgbClr val="C00000"/>
                    </a:solidFill>
                  </a:rPr>
                  <a:t>(barra corrugada # 3)</a:t>
                </a:r>
              </a:p>
            </p:txBody>
          </p:sp>
          <p:sp>
            <p:nvSpPr>
              <p:cNvPr id="71" name="Rectangle 224">
                <a:extLst>
                  <a:ext uri="{FF2B5EF4-FFF2-40B4-BE49-F238E27FC236}">
                    <a16:creationId xmlns:a16="http://schemas.microsoft.com/office/drawing/2014/main" id="{4BB3425D-A1EA-DF30-5309-52120710744F}"/>
                  </a:ext>
                </a:extLst>
              </p:cNvPr>
              <p:cNvSpPr>
                <a:spLocks noChangeArrowheads="1"/>
              </p:cNvSpPr>
              <p:nvPr/>
            </p:nvSpPr>
            <p:spPr bwMode="auto">
              <a:xfrm>
                <a:off x="20631181" y="19888189"/>
                <a:ext cx="2362200" cy="1067798"/>
              </a:xfrm>
              <a:prstGeom prst="rect">
                <a:avLst/>
              </a:prstGeom>
              <a:noFill/>
              <a:ln w="9525">
                <a:noFill/>
                <a:miter lim="800000"/>
                <a:headEnd/>
                <a:tailEnd/>
              </a:ln>
            </p:spPr>
            <p:txBody>
              <a:bodyPr lIns="0" tIns="0" rIns="0" bIns="0">
                <a:spAutoFit/>
              </a:bodyPr>
              <a:lstStyle/>
              <a:p>
                <a:pPr algn="just"/>
                <a:r>
                  <a:rPr lang="es-ES_tradnl" sz="1400">
                    <a:solidFill>
                      <a:srgbClr val="C00000"/>
                    </a:solidFill>
                  </a:rPr>
                  <a:t>Alambre de cobre para hacer </a:t>
                </a:r>
              </a:p>
              <a:p>
                <a:pPr algn="just"/>
                <a:r>
                  <a:rPr lang="es-ES_tradnl" sz="1400">
                    <a:solidFill>
                      <a:srgbClr val="C00000"/>
                    </a:solidFill>
                  </a:rPr>
                  <a:t>contacto en el electrodo de referencia</a:t>
                </a:r>
              </a:p>
            </p:txBody>
          </p:sp>
          <p:cxnSp>
            <p:nvCxnSpPr>
              <p:cNvPr id="72" name="366 Conector recto de flecha">
                <a:extLst>
                  <a:ext uri="{FF2B5EF4-FFF2-40B4-BE49-F238E27FC236}">
                    <a16:creationId xmlns:a16="http://schemas.microsoft.com/office/drawing/2014/main" id="{D64A9597-DCF6-FC64-4FF6-29A5FD7AFA82}"/>
                  </a:ext>
                </a:extLst>
              </p:cNvPr>
              <p:cNvCxnSpPr>
                <a:endCxn id="110" idx="3"/>
              </p:cNvCxnSpPr>
              <p:nvPr/>
            </p:nvCxnSpPr>
            <p:spPr>
              <a:xfrm rot="5400000">
                <a:off x="21495099" y="20760301"/>
                <a:ext cx="121497" cy="51286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3" name="Rectangle 224">
                <a:extLst>
                  <a:ext uri="{FF2B5EF4-FFF2-40B4-BE49-F238E27FC236}">
                    <a16:creationId xmlns:a16="http://schemas.microsoft.com/office/drawing/2014/main" id="{C46E890D-F375-84E5-871B-4A9A94FA87C9}"/>
                  </a:ext>
                </a:extLst>
              </p:cNvPr>
              <p:cNvSpPr>
                <a:spLocks noChangeArrowheads="1"/>
              </p:cNvSpPr>
              <p:nvPr/>
            </p:nvSpPr>
            <p:spPr bwMode="auto">
              <a:xfrm>
                <a:off x="20988372" y="22817144"/>
                <a:ext cx="1500199" cy="533899"/>
              </a:xfrm>
              <a:prstGeom prst="rect">
                <a:avLst/>
              </a:prstGeom>
              <a:noFill/>
              <a:ln w="9525">
                <a:noFill/>
                <a:miter lim="800000"/>
                <a:headEnd/>
                <a:tailEnd/>
              </a:ln>
            </p:spPr>
            <p:txBody>
              <a:bodyPr lIns="0" tIns="0" rIns="0" bIns="0">
                <a:spAutoFit/>
              </a:bodyPr>
              <a:lstStyle/>
              <a:p>
                <a:pPr algn="just"/>
                <a:r>
                  <a:rPr lang="es-ES_tradnl" sz="1400">
                    <a:solidFill>
                      <a:srgbClr val="C00000"/>
                    </a:solidFill>
                  </a:rPr>
                  <a:t>Tubo de plástico</a:t>
                </a:r>
              </a:p>
            </p:txBody>
          </p:sp>
          <p:grpSp>
            <p:nvGrpSpPr>
              <p:cNvPr id="74" name="400 Grupo">
                <a:extLst>
                  <a:ext uri="{FF2B5EF4-FFF2-40B4-BE49-F238E27FC236}">
                    <a16:creationId xmlns:a16="http://schemas.microsoft.com/office/drawing/2014/main" id="{CD018A5D-C16D-5A8B-1F44-4DE9CB742254}"/>
                  </a:ext>
                </a:extLst>
              </p:cNvPr>
              <p:cNvGrpSpPr>
                <a:grpSpLocks/>
              </p:cNvGrpSpPr>
              <p:nvPr/>
            </p:nvGrpSpPr>
            <p:grpSpPr bwMode="auto">
              <a:xfrm>
                <a:off x="12176207" y="20965272"/>
                <a:ext cx="9123206" cy="208800"/>
                <a:chOff x="12176207" y="20693920"/>
                <a:chExt cx="9123206" cy="208800"/>
              </a:xfrm>
            </p:grpSpPr>
            <p:sp>
              <p:nvSpPr>
                <p:cNvPr id="102" name="Rectangle 37" descr="Diagonal hacia arriba ancha">
                  <a:extLst>
                    <a:ext uri="{FF2B5EF4-FFF2-40B4-BE49-F238E27FC236}">
                      <a16:creationId xmlns:a16="http://schemas.microsoft.com/office/drawing/2014/main" id="{C2BD2ACD-5BF2-2E0B-A90F-C00B84F44ADA}"/>
                    </a:ext>
                  </a:extLst>
                </p:cNvPr>
                <p:cNvSpPr>
                  <a:spLocks noChangeArrowheads="1"/>
                </p:cNvSpPr>
                <p:nvPr/>
              </p:nvSpPr>
              <p:spPr bwMode="auto">
                <a:xfrm rot="-5400000">
                  <a:off x="16659029" y="17201920"/>
                  <a:ext cx="172800" cy="7200000"/>
                </a:xfrm>
                <a:prstGeom prst="rect">
                  <a:avLst/>
                </a:prstGeom>
                <a:pattFill prst="wdUpDiag">
                  <a:fgClr>
                    <a:schemeClr val="tx1"/>
                  </a:fgClr>
                  <a:bgClr>
                    <a:srgbClr val="FFFFFF"/>
                  </a:bgClr>
                </a:pattFill>
                <a:ln w="9525">
                  <a:solidFill>
                    <a:schemeClr val="tx1"/>
                  </a:solidFill>
                  <a:miter lim="800000"/>
                  <a:headEnd/>
                  <a:tailEnd/>
                </a:ln>
              </p:spPr>
              <p:txBody>
                <a:bodyPr/>
                <a:lstStyle/>
                <a:p>
                  <a:endParaRPr lang="es-ES" sz="1400">
                    <a:solidFill>
                      <a:srgbClr val="C00000"/>
                    </a:solidFill>
                  </a:endParaRPr>
                </a:p>
              </p:txBody>
            </p:sp>
            <p:grpSp>
              <p:nvGrpSpPr>
                <p:cNvPr id="103" name="393 Grupo">
                  <a:extLst>
                    <a:ext uri="{FF2B5EF4-FFF2-40B4-BE49-F238E27FC236}">
                      <a16:creationId xmlns:a16="http://schemas.microsoft.com/office/drawing/2014/main" id="{B9E46DA4-C806-60EE-B2C2-01282F09E186}"/>
                    </a:ext>
                  </a:extLst>
                </p:cNvPr>
                <p:cNvGrpSpPr>
                  <a:grpSpLocks/>
                </p:cNvGrpSpPr>
                <p:nvPr/>
              </p:nvGrpSpPr>
              <p:grpSpPr bwMode="auto">
                <a:xfrm>
                  <a:off x="18059413" y="20708320"/>
                  <a:ext cx="3240000" cy="194400"/>
                  <a:chOff x="16702091" y="20566800"/>
                  <a:chExt cx="1643074" cy="357190"/>
                </a:xfrm>
              </p:grpSpPr>
              <p:sp>
                <p:nvSpPr>
                  <p:cNvPr id="108" name="338 Rectángulo">
                    <a:extLst>
                      <a:ext uri="{FF2B5EF4-FFF2-40B4-BE49-F238E27FC236}">
                        <a16:creationId xmlns:a16="http://schemas.microsoft.com/office/drawing/2014/main" id="{72A4BC9E-15EE-A208-EA70-429253CC55A3}"/>
                      </a:ext>
                    </a:extLst>
                  </p:cNvPr>
                  <p:cNvSpPr/>
                  <p:nvPr/>
                </p:nvSpPr>
                <p:spPr>
                  <a:xfrm>
                    <a:off x="16703693" y="20603154"/>
                    <a:ext cx="1142040" cy="285456"/>
                  </a:xfrm>
                  <a:prstGeom prst="rect">
                    <a:avLst/>
                  </a:prstGeom>
                  <a:solidFill>
                    <a:srgbClr val="232323">
                      <a:alpha val="45000"/>
                    </a:srgbClr>
                  </a:solidFill>
                  <a:effectLst>
                    <a:outerShdw blurRad="50800" dist="50800" dir="540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a:p>
                </p:txBody>
              </p:sp>
              <p:sp>
                <p:nvSpPr>
                  <p:cNvPr id="109" name="343 Rectángulo">
                    <a:extLst>
                      <a:ext uri="{FF2B5EF4-FFF2-40B4-BE49-F238E27FC236}">
                        <a16:creationId xmlns:a16="http://schemas.microsoft.com/office/drawing/2014/main" id="{9857F08E-6D9F-5616-5FA4-AC220BEFC47A}"/>
                      </a:ext>
                    </a:extLst>
                  </p:cNvPr>
                  <p:cNvSpPr/>
                  <p:nvPr/>
                </p:nvSpPr>
                <p:spPr>
                  <a:xfrm>
                    <a:off x="16703693" y="20567021"/>
                    <a:ext cx="1427301" cy="3577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a:p>
                </p:txBody>
              </p:sp>
              <p:sp>
                <p:nvSpPr>
                  <p:cNvPr id="110" name="369 Rectángulo redondeado">
                    <a:extLst>
                      <a:ext uri="{FF2B5EF4-FFF2-40B4-BE49-F238E27FC236}">
                        <a16:creationId xmlns:a16="http://schemas.microsoft.com/office/drawing/2014/main" id="{684998B4-6170-7725-1A0B-3CEB60C0AA7E}"/>
                      </a:ext>
                    </a:extLst>
                  </p:cNvPr>
                  <p:cNvSpPr/>
                  <p:nvPr/>
                </p:nvSpPr>
                <p:spPr>
                  <a:xfrm>
                    <a:off x="17845733" y="20711555"/>
                    <a:ext cx="499705" cy="72267"/>
                  </a:xfrm>
                  <a:prstGeom prst="roundRect">
                    <a:avLst/>
                  </a:prstGeom>
                  <a:solidFill>
                    <a:srgbClr val="F78B31"/>
                  </a:solidFill>
                  <a:ln>
                    <a:solidFill>
                      <a:srgbClr val="F78B31"/>
                    </a:solidFill>
                  </a:ln>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es-MX" sz="1400"/>
                  </a:p>
                </p:txBody>
              </p:sp>
            </p:grpSp>
            <p:grpSp>
              <p:nvGrpSpPr>
                <p:cNvPr id="104" name="396 Grupo">
                  <a:extLst>
                    <a:ext uri="{FF2B5EF4-FFF2-40B4-BE49-F238E27FC236}">
                      <a16:creationId xmlns:a16="http://schemas.microsoft.com/office/drawing/2014/main" id="{598E6D7F-D2D5-FB12-5CCF-0C42BBEDDE6F}"/>
                    </a:ext>
                  </a:extLst>
                </p:cNvPr>
                <p:cNvGrpSpPr>
                  <a:grpSpLocks/>
                </p:cNvGrpSpPr>
                <p:nvPr/>
              </p:nvGrpSpPr>
              <p:grpSpPr bwMode="auto">
                <a:xfrm flipH="1">
                  <a:off x="12176207" y="20693920"/>
                  <a:ext cx="3240000" cy="194400"/>
                  <a:chOff x="16702091" y="20566800"/>
                  <a:chExt cx="1643074" cy="357190"/>
                </a:xfrm>
              </p:grpSpPr>
              <p:sp>
                <p:nvSpPr>
                  <p:cNvPr id="105" name="397 Rectángulo">
                    <a:extLst>
                      <a:ext uri="{FF2B5EF4-FFF2-40B4-BE49-F238E27FC236}">
                        <a16:creationId xmlns:a16="http://schemas.microsoft.com/office/drawing/2014/main" id="{247E6EDF-DBEF-F61E-824C-21A428132038}"/>
                      </a:ext>
                    </a:extLst>
                  </p:cNvPr>
                  <p:cNvSpPr/>
                  <p:nvPr/>
                </p:nvSpPr>
                <p:spPr>
                  <a:xfrm>
                    <a:off x="16702583" y="20604320"/>
                    <a:ext cx="1143038" cy="289068"/>
                  </a:xfrm>
                  <a:prstGeom prst="rect">
                    <a:avLst/>
                  </a:prstGeom>
                  <a:solidFill>
                    <a:srgbClr val="232323">
                      <a:alpha val="45000"/>
                    </a:srgbClr>
                  </a:solidFill>
                  <a:effectLst>
                    <a:outerShdw blurRad="50800" dist="50800" dir="540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a:p>
                </p:txBody>
              </p:sp>
              <p:sp>
                <p:nvSpPr>
                  <p:cNvPr id="106" name="398 Rectángulo">
                    <a:extLst>
                      <a:ext uri="{FF2B5EF4-FFF2-40B4-BE49-F238E27FC236}">
                        <a16:creationId xmlns:a16="http://schemas.microsoft.com/office/drawing/2014/main" id="{9D4FCC3B-273F-B9DC-8558-FEAF80243D3C}"/>
                      </a:ext>
                    </a:extLst>
                  </p:cNvPr>
                  <p:cNvSpPr/>
                  <p:nvPr/>
                </p:nvSpPr>
                <p:spPr>
                  <a:xfrm>
                    <a:off x="16702583" y="20568186"/>
                    <a:ext cx="1428299" cy="361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a:p>
                </p:txBody>
              </p:sp>
              <p:sp>
                <p:nvSpPr>
                  <p:cNvPr id="107" name="399 Rectángulo redondeado">
                    <a:extLst>
                      <a:ext uri="{FF2B5EF4-FFF2-40B4-BE49-F238E27FC236}">
                        <a16:creationId xmlns:a16="http://schemas.microsoft.com/office/drawing/2014/main" id="{CA7D9BA0-4C1A-993D-CB17-CC545B953BBB}"/>
                      </a:ext>
                    </a:extLst>
                  </p:cNvPr>
                  <p:cNvSpPr/>
                  <p:nvPr/>
                </p:nvSpPr>
                <p:spPr>
                  <a:xfrm>
                    <a:off x="17845621" y="20712720"/>
                    <a:ext cx="499705" cy="72267"/>
                  </a:xfrm>
                  <a:prstGeom prst="roundRect">
                    <a:avLst/>
                  </a:prstGeom>
                  <a:solidFill>
                    <a:srgbClr val="F78B31"/>
                  </a:solidFill>
                  <a:ln>
                    <a:solidFill>
                      <a:srgbClr val="F78B31"/>
                    </a:solidFill>
                  </a:ln>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es-MX" sz="1400"/>
                  </a:p>
                </p:txBody>
              </p:sp>
            </p:grpSp>
          </p:grpSp>
          <p:grpSp>
            <p:nvGrpSpPr>
              <p:cNvPr id="75" name="401 Grupo">
                <a:extLst>
                  <a:ext uri="{FF2B5EF4-FFF2-40B4-BE49-F238E27FC236}">
                    <a16:creationId xmlns:a16="http://schemas.microsoft.com/office/drawing/2014/main" id="{12E83D67-399E-04DF-4120-3C43B054AF99}"/>
                  </a:ext>
                </a:extLst>
              </p:cNvPr>
              <p:cNvGrpSpPr>
                <a:grpSpLocks/>
              </p:cNvGrpSpPr>
              <p:nvPr/>
            </p:nvGrpSpPr>
            <p:grpSpPr bwMode="auto">
              <a:xfrm>
                <a:off x="12150917" y="22251156"/>
                <a:ext cx="9123206" cy="208800"/>
                <a:chOff x="12176207" y="20693920"/>
                <a:chExt cx="9123206" cy="208800"/>
              </a:xfrm>
            </p:grpSpPr>
            <p:sp>
              <p:nvSpPr>
                <p:cNvPr id="93" name="Rectangle 37" descr="Diagonal hacia arriba ancha">
                  <a:extLst>
                    <a:ext uri="{FF2B5EF4-FFF2-40B4-BE49-F238E27FC236}">
                      <a16:creationId xmlns:a16="http://schemas.microsoft.com/office/drawing/2014/main" id="{B5BB1D17-4CB1-23EC-930F-4B960C450C62}"/>
                    </a:ext>
                  </a:extLst>
                </p:cNvPr>
                <p:cNvSpPr>
                  <a:spLocks noChangeArrowheads="1"/>
                </p:cNvSpPr>
                <p:nvPr/>
              </p:nvSpPr>
              <p:spPr bwMode="auto">
                <a:xfrm rot="-5400000">
                  <a:off x="16659029" y="17201920"/>
                  <a:ext cx="172800" cy="7200000"/>
                </a:xfrm>
                <a:prstGeom prst="rect">
                  <a:avLst/>
                </a:prstGeom>
                <a:pattFill prst="wdUpDiag">
                  <a:fgClr>
                    <a:schemeClr val="tx1"/>
                  </a:fgClr>
                  <a:bgClr>
                    <a:srgbClr val="FFFFFF"/>
                  </a:bgClr>
                </a:pattFill>
                <a:ln w="9525">
                  <a:solidFill>
                    <a:schemeClr val="tx1"/>
                  </a:solidFill>
                  <a:miter lim="800000"/>
                  <a:headEnd/>
                  <a:tailEnd/>
                </a:ln>
              </p:spPr>
              <p:txBody>
                <a:bodyPr/>
                <a:lstStyle/>
                <a:p>
                  <a:endParaRPr lang="es-ES" sz="1400">
                    <a:solidFill>
                      <a:srgbClr val="C00000"/>
                    </a:solidFill>
                  </a:endParaRPr>
                </a:p>
              </p:txBody>
            </p:sp>
            <p:grpSp>
              <p:nvGrpSpPr>
                <p:cNvPr id="94" name="393 Grupo">
                  <a:extLst>
                    <a:ext uri="{FF2B5EF4-FFF2-40B4-BE49-F238E27FC236}">
                      <a16:creationId xmlns:a16="http://schemas.microsoft.com/office/drawing/2014/main" id="{18F330DD-4635-579C-797F-70908F1DEB3F}"/>
                    </a:ext>
                  </a:extLst>
                </p:cNvPr>
                <p:cNvGrpSpPr>
                  <a:grpSpLocks/>
                </p:cNvGrpSpPr>
                <p:nvPr/>
              </p:nvGrpSpPr>
              <p:grpSpPr bwMode="auto">
                <a:xfrm>
                  <a:off x="18059413" y="20708320"/>
                  <a:ext cx="3240000" cy="194400"/>
                  <a:chOff x="16702091" y="20566800"/>
                  <a:chExt cx="1643074" cy="357190"/>
                </a:xfrm>
              </p:grpSpPr>
              <p:sp>
                <p:nvSpPr>
                  <p:cNvPr id="99" name="408 Rectángulo">
                    <a:extLst>
                      <a:ext uri="{FF2B5EF4-FFF2-40B4-BE49-F238E27FC236}">
                        <a16:creationId xmlns:a16="http://schemas.microsoft.com/office/drawing/2014/main" id="{F02214AE-6778-2CE2-13A5-77E70B007FFF}"/>
                      </a:ext>
                    </a:extLst>
                  </p:cNvPr>
                  <p:cNvSpPr/>
                  <p:nvPr/>
                </p:nvSpPr>
                <p:spPr>
                  <a:xfrm>
                    <a:off x="16702554" y="20596378"/>
                    <a:ext cx="1143038" cy="292682"/>
                  </a:xfrm>
                  <a:prstGeom prst="rect">
                    <a:avLst/>
                  </a:prstGeom>
                  <a:solidFill>
                    <a:srgbClr val="232323">
                      <a:alpha val="45000"/>
                    </a:srgbClr>
                  </a:solidFill>
                  <a:effectLst>
                    <a:outerShdw blurRad="50800" dist="50800" dir="540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a:p>
                </p:txBody>
              </p:sp>
              <p:sp>
                <p:nvSpPr>
                  <p:cNvPr id="100" name="409 Rectángulo">
                    <a:extLst>
                      <a:ext uri="{FF2B5EF4-FFF2-40B4-BE49-F238E27FC236}">
                        <a16:creationId xmlns:a16="http://schemas.microsoft.com/office/drawing/2014/main" id="{F3EF66CE-BE3A-9F07-8055-20D94F7BAC12}"/>
                      </a:ext>
                    </a:extLst>
                  </p:cNvPr>
                  <p:cNvSpPr/>
                  <p:nvPr/>
                </p:nvSpPr>
                <p:spPr>
                  <a:xfrm>
                    <a:off x="16702554" y="20560245"/>
                    <a:ext cx="1428299" cy="3649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a:p>
                </p:txBody>
              </p:sp>
              <p:sp>
                <p:nvSpPr>
                  <p:cNvPr id="101" name="410 Rectángulo redondeado">
                    <a:extLst>
                      <a:ext uri="{FF2B5EF4-FFF2-40B4-BE49-F238E27FC236}">
                        <a16:creationId xmlns:a16="http://schemas.microsoft.com/office/drawing/2014/main" id="{E9243F88-7B84-58CC-E756-0C5397BD186C}"/>
                      </a:ext>
                    </a:extLst>
                  </p:cNvPr>
                  <p:cNvSpPr/>
                  <p:nvPr/>
                </p:nvSpPr>
                <p:spPr>
                  <a:xfrm>
                    <a:off x="17845592" y="20708393"/>
                    <a:ext cx="499705" cy="72267"/>
                  </a:xfrm>
                  <a:prstGeom prst="roundRect">
                    <a:avLst/>
                  </a:prstGeom>
                  <a:solidFill>
                    <a:srgbClr val="F78B31"/>
                  </a:solidFill>
                  <a:ln>
                    <a:solidFill>
                      <a:srgbClr val="F78B31"/>
                    </a:solidFill>
                  </a:ln>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es-MX" sz="1400"/>
                  </a:p>
                </p:txBody>
              </p:sp>
            </p:grpSp>
            <p:grpSp>
              <p:nvGrpSpPr>
                <p:cNvPr id="95" name="396 Grupo">
                  <a:extLst>
                    <a:ext uri="{FF2B5EF4-FFF2-40B4-BE49-F238E27FC236}">
                      <a16:creationId xmlns:a16="http://schemas.microsoft.com/office/drawing/2014/main" id="{BD3AE95B-81EC-D9FE-42AD-4A6FB4C2EE30}"/>
                    </a:ext>
                  </a:extLst>
                </p:cNvPr>
                <p:cNvGrpSpPr>
                  <a:grpSpLocks/>
                </p:cNvGrpSpPr>
                <p:nvPr/>
              </p:nvGrpSpPr>
              <p:grpSpPr bwMode="auto">
                <a:xfrm flipH="1">
                  <a:off x="12176207" y="20693920"/>
                  <a:ext cx="3240000" cy="194400"/>
                  <a:chOff x="16702091" y="20566800"/>
                  <a:chExt cx="1643074" cy="357190"/>
                </a:xfrm>
              </p:grpSpPr>
              <p:sp>
                <p:nvSpPr>
                  <p:cNvPr id="96" name="405 Rectángulo">
                    <a:extLst>
                      <a:ext uri="{FF2B5EF4-FFF2-40B4-BE49-F238E27FC236}">
                        <a16:creationId xmlns:a16="http://schemas.microsoft.com/office/drawing/2014/main" id="{3DD78568-EB93-FE92-025F-10766CF3CFEF}"/>
                      </a:ext>
                    </a:extLst>
                  </p:cNvPr>
                  <p:cNvSpPr/>
                  <p:nvPr/>
                </p:nvSpPr>
                <p:spPr>
                  <a:xfrm>
                    <a:off x="16703721" y="20601156"/>
                    <a:ext cx="1142041" cy="292682"/>
                  </a:xfrm>
                  <a:prstGeom prst="rect">
                    <a:avLst/>
                  </a:prstGeom>
                  <a:solidFill>
                    <a:srgbClr val="232323">
                      <a:alpha val="45000"/>
                    </a:srgbClr>
                  </a:solidFill>
                  <a:effectLst>
                    <a:outerShdw blurRad="50800" dist="50800" dir="540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a:p>
                </p:txBody>
              </p:sp>
              <p:sp>
                <p:nvSpPr>
                  <p:cNvPr id="97" name="406 Rectángulo">
                    <a:extLst>
                      <a:ext uri="{FF2B5EF4-FFF2-40B4-BE49-F238E27FC236}">
                        <a16:creationId xmlns:a16="http://schemas.microsoft.com/office/drawing/2014/main" id="{E5175E5C-5ECB-ECF3-3161-D00A7B5D6BBB}"/>
                      </a:ext>
                    </a:extLst>
                  </p:cNvPr>
                  <p:cNvSpPr/>
                  <p:nvPr/>
                </p:nvSpPr>
                <p:spPr>
                  <a:xfrm>
                    <a:off x="16703721" y="20565022"/>
                    <a:ext cx="1427302" cy="3649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a:p>
                </p:txBody>
              </p:sp>
              <p:sp>
                <p:nvSpPr>
                  <p:cNvPr id="98" name="407 Rectángulo redondeado">
                    <a:extLst>
                      <a:ext uri="{FF2B5EF4-FFF2-40B4-BE49-F238E27FC236}">
                        <a16:creationId xmlns:a16="http://schemas.microsoft.com/office/drawing/2014/main" id="{C44F1B08-D584-EDB5-A6E7-7721831DA2D9}"/>
                      </a:ext>
                    </a:extLst>
                  </p:cNvPr>
                  <p:cNvSpPr/>
                  <p:nvPr/>
                </p:nvSpPr>
                <p:spPr>
                  <a:xfrm>
                    <a:off x="17845762" y="20709556"/>
                    <a:ext cx="499705" cy="72267"/>
                  </a:xfrm>
                  <a:prstGeom prst="roundRect">
                    <a:avLst/>
                  </a:prstGeom>
                  <a:solidFill>
                    <a:srgbClr val="F78B31"/>
                  </a:solidFill>
                  <a:ln>
                    <a:solidFill>
                      <a:srgbClr val="F78B31"/>
                    </a:solidFill>
                  </a:ln>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es-MX" sz="1400"/>
                  </a:p>
                </p:txBody>
              </p:sp>
            </p:grpSp>
          </p:grpSp>
          <p:grpSp>
            <p:nvGrpSpPr>
              <p:cNvPr id="76" name="411 Grupo">
                <a:extLst>
                  <a:ext uri="{FF2B5EF4-FFF2-40B4-BE49-F238E27FC236}">
                    <a16:creationId xmlns:a16="http://schemas.microsoft.com/office/drawing/2014/main" id="{5C20BAF0-2AFE-213C-2B17-3A0E24B37336}"/>
                  </a:ext>
                </a:extLst>
              </p:cNvPr>
              <p:cNvGrpSpPr>
                <a:grpSpLocks/>
              </p:cNvGrpSpPr>
              <p:nvPr/>
            </p:nvGrpSpPr>
            <p:grpSpPr bwMode="auto">
              <a:xfrm>
                <a:off x="12150917" y="21608214"/>
                <a:ext cx="9123206" cy="208800"/>
                <a:chOff x="12176207" y="20693920"/>
                <a:chExt cx="9123206" cy="208800"/>
              </a:xfrm>
            </p:grpSpPr>
            <p:sp>
              <p:nvSpPr>
                <p:cNvPr id="84" name="Rectangle 37" descr="Diagonal hacia arriba ancha">
                  <a:extLst>
                    <a:ext uri="{FF2B5EF4-FFF2-40B4-BE49-F238E27FC236}">
                      <a16:creationId xmlns:a16="http://schemas.microsoft.com/office/drawing/2014/main" id="{04256FA7-614C-8936-48DA-5AE3BE0A91A0}"/>
                    </a:ext>
                  </a:extLst>
                </p:cNvPr>
                <p:cNvSpPr>
                  <a:spLocks noChangeArrowheads="1"/>
                </p:cNvSpPr>
                <p:nvPr/>
              </p:nvSpPr>
              <p:spPr bwMode="auto">
                <a:xfrm rot="-5400000">
                  <a:off x="16659029" y="17201920"/>
                  <a:ext cx="172800" cy="7200000"/>
                </a:xfrm>
                <a:prstGeom prst="rect">
                  <a:avLst/>
                </a:prstGeom>
                <a:pattFill prst="wdUpDiag">
                  <a:fgClr>
                    <a:schemeClr val="tx1"/>
                  </a:fgClr>
                  <a:bgClr>
                    <a:srgbClr val="FFFFFF"/>
                  </a:bgClr>
                </a:pattFill>
                <a:ln w="9525">
                  <a:solidFill>
                    <a:schemeClr val="tx1"/>
                  </a:solidFill>
                  <a:miter lim="800000"/>
                  <a:headEnd/>
                  <a:tailEnd/>
                </a:ln>
              </p:spPr>
              <p:txBody>
                <a:bodyPr/>
                <a:lstStyle/>
                <a:p>
                  <a:endParaRPr lang="es-ES" sz="1400">
                    <a:solidFill>
                      <a:srgbClr val="C00000"/>
                    </a:solidFill>
                  </a:endParaRPr>
                </a:p>
              </p:txBody>
            </p:sp>
            <p:grpSp>
              <p:nvGrpSpPr>
                <p:cNvPr id="85" name="393 Grupo">
                  <a:extLst>
                    <a:ext uri="{FF2B5EF4-FFF2-40B4-BE49-F238E27FC236}">
                      <a16:creationId xmlns:a16="http://schemas.microsoft.com/office/drawing/2014/main" id="{5AB5A7AA-8B07-103A-4A22-B4F2BEB150CB}"/>
                    </a:ext>
                  </a:extLst>
                </p:cNvPr>
                <p:cNvGrpSpPr>
                  <a:grpSpLocks/>
                </p:cNvGrpSpPr>
                <p:nvPr/>
              </p:nvGrpSpPr>
              <p:grpSpPr bwMode="auto">
                <a:xfrm>
                  <a:off x="18059413" y="20708320"/>
                  <a:ext cx="3240000" cy="194400"/>
                  <a:chOff x="16702091" y="20566800"/>
                  <a:chExt cx="1643074" cy="357190"/>
                </a:xfrm>
              </p:grpSpPr>
              <p:sp>
                <p:nvSpPr>
                  <p:cNvPr id="90" name="418 Rectángulo">
                    <a:extLst>
                      <a:ext uri="{FF2B5EF4-FFF2-40B4-BE49-F238E27FC236}">
                        <a16:creationId xmlns:a16="http://schemas.microsoft.com/office/drawing/2014/main" id="{3ACBAE5B-CD90-F93E-4BCD-CE04C8B682BF}"/>
                      </a:ext>
                    </a:extLst>
                  </p:cNvPr>
                  <p:cNvSpPr/>
                  <p:nvPr/>
                </p:nvSpPr>
                <p:spPr>
                  <a:xfrm>
                    <a:off x="16702554" y="20603382"/>
                    <a:ext cx="1143038" cy="285453"/>
                  </a:xfrm>
                  <a:prstGeom prst="rect">
                    <a:avLst/>
                  </a:prstGeom>
                  <a:solidFill>
                    <a:srgbClr val="232323">
                      <a:alpha val="45000"/>
                    </a:srgbClr>
                  </a:solidFill>
                  <a:effectLst>
                    <a:outerShdw blurRad="50800" dist="50800" dir="540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a:p>
                </p:txBody>
              </p:sp>
              <p:sp>
                <p:nvSpPr>
                  <p:cNvPr id="91" name="419 Rectángulo">
                    <a:extLst>
                      <a:ext uri="{FF2B5EF4-FFF2-40B4-BE49-F238E27FC236}">
                        <a16:creationId xmlns:a16="http://schemas.microsoft.com/office/drawing/2014/main" id="{E6B239A1-4F71-4B6C-ED8F-601005BE6D63}"/>
                      </a:ext>
                    </a:extLst>
                  </p:cNvPr>
                  <p:cNvSpPr/>
                  <p:nvPr/>
                </p:nvSpPr>
                <p:spPr>
                  <a:xfrm>
                    <a:off x="16702554" y="20567248"/>
                    <a:ext cx="1428299" cy="3577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a:p>
                </p:txBody>
              </p:sp>
              <p:sp>
                <p:nvSpPr>
                  <p:cNvPr id="92" name="420 Rectángulo redondeado">
                    <a:extLst>
                      <a:ext uri="{FF2B5EF4-FFF2-40B4-BE49-F238E27FC236}">
                        <a16:creationId xmlns:a16="http://schemas.microsoft.com/office/drawing/2014/main" id="{F1207923-4D3F-6AF8-FB9D-953BEC912C13}"/>
                      </a:ext>
                    </a:extLst>
                  </p:cNvPr>
                  <p:cNvSpPr/>
                  <p:nvPr/>
                </p:nvSpPr>
                <p:spPr>
                  <a:xfrm>
                    <a:off x="17845592" y="20711782"/>
                    <a:ext cx="499705" cy="72267"/>
                  </a:xfrm>
                  <a:prstGeom prst="roundRect">
                    <a:avLst/>
                  </a:prstGeom>
                  <a:solidFill>
                    <a:srgbClr val="F78B31"/>
                  </a:solidFill>
                  <a:ln>
                    <a:solidFill>
                      <a:srgbClr val="F78B31"/>
                    </a:solidFill>
                  </a:ln>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es-MX" sz="1400"/>
                  </a:p>
                </p:txBody>
              </p:sp>
            </p:grpSp>
            <p:grpSp>
              <p:nvGrpSpPr>
                <p:cNvPr id="86" name="396 Grupo">
                  <a:extLst>
                    <a:ext uri="{FF2B5EF4-FFF2-40B4-BE49-F238E27FC236}">
                      <a16:creationId xmlns:a16="http://schemas.microsoft.com/office/drawing/2014/main" id="{C97B2BE0-3F1E-5835-07F7-F9082F3C0014}"/>
                    </a:ext>
                  </a:extLst>
                </p:cNvPr>
                <p:cNvGrpSpPr>
                  <a:grpSpLocks/>
                </p:cNvGrpSpPr>
                <p:nvPr/>
              </p:nvGrpSpPr>
              <p:grpSpPr bwMode="auto">
                <a:xfrm flipH="1">
                  <a:off x="12176207" y="20693920"/>
                  <a:ext cx="3240000" cy="194400"/>
                  <a:chOff x="16702091" y="20566800"/>
                  <a:chExt cx="1643074" cy="357190"/>
                </a:xfrm>
              </p:grpSpPr>
              <p:sp>
                <p:nvSpPr>
                  <p:cNvPr id="87" name="415 Rectángulo">
                    <a:extLst>
                      <a:ext uri="{FF2B5EF4-FFF2-40B4-BE49-F238E27FC236}">
                        <a16:creationId xmlns:a16="http://schemas.microsoft.com/office/drawing/2014/main" id="{C82E4F71-2BAD-6FD8-94B0-FF3D0A86A0C5}"/>
                      </a:ext>
                    </a:extLst>
                  </p:cNvPr>
                  <p:cNvSpPr/>
                  <p:nvPr/>
                </p:nvSpPr>
                <p:spPr>
                  <a:xfrm>
                    <a:off x="16703721" y="20604545"/>
                    <a:ext cx="1142041" cy="289068"/>
                  </a:xfrm>
                  <a:prstGeom prst="rect">
                    <a:avLst/>
                  </a:prstGeom>
                  <a:solidFill>
                    <a:srgbClr val="232323">
                      <a:alpha val="45000"/>
                    </a:srgbClr>
                  </a:solidFill>
                  <a:effectLst>
                    <a:outerShdw blurRad="50800" dist="50800" dir="540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a:p>
                </p:txBody>
              </p:sp>
              <p:sp>
                <p:nvSpPr>
                  <p:cNvPr id="88" name="416 Rectángulo">
                    <a:extLst>
                      <a:ext uri="{FF2B5EF4-FFF2-40B4-BE49-F238E27FC236}">
                        <a16:creationId xmlns:a16="http://schemas.microsoft.com/office/drawing/2014/main" id="{B5EE2493-ADEF-2EBA-BE17-6B89FA3AEF1B}"/>
                      </a:ext>
                    </a:extLst>
                  </p:cNvPr>
                  <p:cNvSpPr/>
                  <p:nvPr/>
                </p:nvSpPr>
                <p:spPr>
                  <a:xfrm>
                    <a:off x="16703721" y="20568411"/>
                    <a:ext cx="1427302" cy="361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400"/>
                  </a:p>
                </p:txBody>
              </p:sp>
              <p:sp>
                <p:nvSpPr>
                  <p:cNvPr id="89" name="417 Rectángulo redondeado">
                    <a:extLst>
                      <a:ext uri="{FF2B5EF4-FFF2-40B4-BE49-F238E27FC236}">
                        <a16:creationId xmlns:a16="http://schemas.microsoft.com/office/drawing/2014/main" id="{6CAEA934-2196-CD41-D913-4217DC36A1C6}"/>
                      </a:ext>
                    </a:extLst>
                  </p:cNvPr>
                  <p:cNvSpPr/>
                  <p:nvPr/>
                </p:nvSpPr>
                <p:spPr>
                  <a:xfrm>
                    <a:off x="17845762" y="20716560"/>
                    <a:ext cx="499705" cy="72267"/>
                  </a:xfrm>
                  <a:prstGeom prst="roundRect">
                    <a:avLst/>
                  </a:prstGeom>
                  <a:solidFill>
                    <a:srgbClr val="F78B31"/>
                  </a:solidFill>
                  <a:ln>
                    <a:solidFill>
                      <a:srgbClr val="F78B31"/>
                    </a:solidFill>
                  </a:ln>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es-MX" sz="1400"/>
                  </a:p>
                </p:txBody>
              </p:sp>
            </p:grpSp>
          </p:grpSp>
          <p:cxnSp>
            <p:nvCxnSpPr>
              <p:cNvPr id="77" name="424 Conector recto de flecha">
                <a:extLst>
                  <a:ext uri="{FF2B5EF4-FFF2-40B4-BE49-F238E27FC236}">
                    <a16:creationId xmlns:a16="http://schemas.microsoft.com/office/drawing/2014/main" id="{F5685D98-B5E6-9171-4AAB-2570076E5B08}"/>
                  </a:ext>
                </a:extLst>
              </p:cNvPr>
              <p:cNvCxnSpPr/>
              <p:nvPr/>
            </p:nvCxnSpPr>
            <p:spPr>
              <a:xfrm rot="16200000" flipH="1">
                <a:off x="15606922" y="19848365"/>
                <a:ext cx="1422041" cy="85497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8" name="430 Conector recto">
                <a:extLst>
                  <a:ext uri="{FF2B5EF4-FFF2-40B4-BE49-F238E27FC236}">
                    <a16:creationId xmlns:a16="http://schemas.microsoft.com/office/drawing/2014/main" id="{10F46E1B-CB55-239F-849B-8473FDF5BEF2}"/>
                  </a:ext>
                </a:extLst>
              </p:cNvPr>
              <p:cNvCxnSpPr/>
              <p:nvPr/>
            </p:nvCxnSpPr>
            <p:spPr>
              <a:xfrm>
                <a:off x="14016830" y="23524519"/>
                <a:ext cx="5398913" cy="1967"/>
              </a:xfrm>
              <a:prstGeom prst="line">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431 Conector recto de flecha">
                <a:extLst>
                  <a:ext uri="{FF2B5EF4-FFF2-40B4-BE49-F238E27FC236}">
                    <a16:creationId xmlns:a16="http://schemas.microsoft.com/office/drawing/2014/main" id="{A499789E-5F2F-B336-C1AA-2D71E96A5869}"/>
                  </a:ext>
                </a:extLst>
              </p:cNvPr>
              <p:cNvCxnSpPr/>
              <p:nvPr/>
            </p:nvCxnSpPr>
            <p:spPr>
              <a:xfrm rot="10800000">
                <a:off x="20488305" y="22459963"/>
                <a:ext cx="500066" cy="62413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0" name="Rectangle 220">
                <a:extLst>
                  <a:ext uri="{FF2B5EF4-FFF2-40B4-BE49-F238E27FC236}">
                    <a16:creationId xmlns:a16="http://schemas.microsoft.com/office/drawing/2014/main" id="{EA2E798D-D2D8-4A92-2CFF-94B17AC15D76}"/>
                  </a:ext>
                </a:extLst>
              </p:cNvPr>
              <p:cNvSpPr>
                <a:spLocks noChangeArrowheads="1"/>
              </p:cNvSpPr>
              <p:nvPr/>
            </p:nvSpPr>
            <p:spPr bwMode="auto">
              <a:xfrm>
                <a:off x="17202157" y="19030934"/>
                <a:ext cx="3007155" cy="533899"/>
              </a:xfrm>
              <a:prstGeom prst="rect">
                <a:avLst/>
              </a:prstGeom>
              <a:noFill/>
              <a:ln w="9525">
                <a:noFill/>
                <a:miter lim="800000"/>
                <a:headEnd/>
                <a:tailEnd/>
              </a:ln>
            </p:spPr>
            <p:txBody>
              <a:bodyPr wrap="none" lIns="0" tIns="0" rIns="0" bIns="0">
                <a:spAutoFit/>
              </a:bodyPr>
              <a:lstStyle/>
              <a:p>
                <a:r>
                  <a:rPr lang="es-ES_tradnl" sz="1400">
                    <a:solidFill>
                      <a:srgbClr val="C00000"/>
                    </a:solidFill>
                  </a:rPr>
                  <a:t>Película epóxica para proteger</a:t>
                </a:r>
              </a:p>
              <a:p>
                <a:r>
                  <a:rPr lang="es-ES_tradnl" sz="1400">
                    <a:solidFill>
                      <a:srgbClr val="C00000"/>
                    </a:solidFill>
                  </a:rPr>
                  <a:t>al acero</a:t>
                </a:r>
              </a:p>
            </p:txBody>
          </p:sp>
          <p:cxnSp>
            <p:nvCxnSpPr>
              <p:cNvPr id="81" name="436 Conector recto de flecha">
                <a:extLst>
                  <a:ext uri="{FF2B5EF4-FFF2-40B4-BE49-F238E27FC236}">
                    <a16:creationId xmlns:a16="http://schemas.microsoft.com/office/drawing/2014/main" id="{5C4F2789-8557-9E97-EBE1-1CFBC1FDB77E}"/>
                  </a:ext>
                </a:extLst>
              </p:cNvPr>
              <p:cNvCxnSpPr/>
              <p:nvPr/>
            </p:nvCxnSpPr>
            <p:spPr>
              <a:xfrm rot="16200000" flipH="1">
                <a:off x="18185179" y="20085389"/>
                <a:ext cx="1466360" cy="42524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2" name="Rectangle 220">
                <a:extLst>
                  <a:ext uri="{FF2B5EF4-FFF2-40B4-BE49-F238E27FC236}">
                    <a16:creationId xmlns:a16="http://schemas.microsoft.com/office/drawing/2014/main" id="{97674F07-002B-A45E-6D11-3DC10AD7DB1B}"/>
                  </a:ext>
                </a:extLst>
              </p:cNvPr>
              <p:cNvSpPr>
                <a:spLocks noChangeArrowheads="1"/>
              </p:cNvSpPr>
              <p:nvPr/>
            </p:nvSpPr>
            <p:spPr bwMode="auto">
              <a:xfrm>
                <a:off x="16630654" y="20459695"/>
                <a:ext cx="246292" cy="266950"/>
              </a:xfrm>
              <a:prstGeom prst="rect">
                <a:avLst/>
              </a:prstGeom>
              <a:noFill/>
              <a:ln w="9525">
                <a:noFill/>
                <a:miter lim="800000"/>
                <a:headEnd/>
                <a:tailEnd/>
              </a:ln>
            </p:spPr>
            <p:txBody>
              <a:bodyPr wrap="none" lIns="0" tIns="0" rIns="0" bIns="0">
                <a:spAutoFit/>
              </a:bodyPr>
              <a:lstStyle/>
              <a:p>
                <a:r>
                  <a:rPr lang="es-ES_tradnl" sz="1400">
                    <a:solidFill>
                      <a:srgbClr val="C00000"/>
                    </a:solidFill>
                  </a:rPr>
                  <a:t>15</a:t>
                </a:r>
              </a:p>
            </p:txBody>
          </p:sp>
          <p:sp>
            <p:nvSpPr>
              <p:cNvPr id="83" name="Rectangle 220">
                <a:extLst>
                  <a:ext uri="{FF2B5EF4-FFF2-40B4-BE49-F238E27FC236}">
                    <a16:creationId xmlns:a16="http://schemas.microsoft.com/office/drawing/2014/main" id="{8235720F-0430-DE92-1CD8-C3CA28E46918}"/>
                  </a:ext>
                </a:extLst>
              </p:cNvPr>
              <p:cNvSpPr>
                <a:spLocks noChangeArrowheads="1"/>
              </p:cNvSpPr>
              <p:nvPr/>
            </p:nvSpPr>
            <p:spPr bwMode="auto">
              <a:xfrm>
                <a:off x="16559219" y="23262854"/>
                <a:ext cx="317797" cy="686442"/>
              </a:xfrm>
              <a:prstGeom prst="rect">
                <a:avLst/>
              </a:prstGeom>
              <a:noFill/>
              <a:ln w="9525">
                <a:noFill/>
                <a:miter lim="800000"/>
                <a:headEnd/>
                <a:tailEnd/>
              </a:ln>
            </p:spPr>
            <p:txBody>
              <a:bodyPr wrap="none" lIns="0" tIns="0" rIns="0" bIns="0">
                <a:spAutoFit/>
              </a:bodyPr>
              <a:lstStyle/>
              <a:p>
                <a:r>
                  <a:rPr lang="es-ES_tradnl" sz="1800">
                    <a:solidFill>
                      <a:srgbClr val="C00000"/>
                    </a:solidFill>
                  </a:rPr>
                  <a:t>30</a:t>
                </a:r>
              </a:p>
              <a:p>
                <a:endParaRPr lang="es-ES_tradnl" sz="1800">
                  <a:solidFill>
                    <a:srgbClr val="C00000"/>
                  </a:solidFill>
                </a:endParaRPr>
              </a:p>
            </p:txBody>
          </p:sp>
        </p:grpSp>
        <p:cxnSp>
          <p:nvCxnSpPr>
            <p:cNvPr id="64" name="450 Conector recto">
              <a:extLst>
                <a:ext uri="{FF2B5EF4-FFF2-40B4-BE49-F238E27FC236}">
                  <a16:creationId xmlns:a16="http://schemas.microsoft.com/office/drawing/2014/main" id="{C5E81FA7-7E18-ED20-D7D3-35E58B28239E}"/>
                </a:ext>
              </a:extLst>
            </p:cNvPr>
            <p:cNvCxnSpPr/>
            <p:nvPr/>
          </p:nvCxnSpPr>
          <p:spPr>
            <a:xfrm rot="16200000">
              <a:off x="10555415" y="21640557"/>
              <a:ext cx="2788581" cy="0"/>
            </a:xfrm>
            <a:prstGeom prst="line">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5" name="454 Rectángulo">
              <a:extLst>
                <a:ext uri="{FF2B5EF4-FFF2-40B4-BE49-F238E27FC236}">
                  <a16:creationId xmlns:a16="http://schemas.microsoft.com/office/drawing/2014/main" id="{8E78A721-9899-1494-4276-104202745DBD}"/>
                </a:ext>
              </a:extLst>
            </p:cNvPr>
            <p:cNvSpPr>
              <a:spLocks noChangeArrowheads="1"/>
            </p:cNvSpPr>
            <p:nvPr/>
          </p:nvSpPr>
          <p:spPr bwMode="auto">
            <a:xfrm rot="-5400000">
              <a:off x="11541352" y="21451586"/>
              <a:ext cx="546611" cy="457628"/>
            </a:xfrm>
            <a:prstGeom prst="rect">
              <a:avLst/>
            </a:prstGeom>
            <a:noFill/>
            <a:ln w="9525">
              <a:noFill/>
              <a:miter lim="800000"/>
              <a:headEnd/>
              <a:tailEnd/>
            </a:ln>
          </p:spPr>
          <p:txBody>
            <a:bodyPr wrap="none">
              <a:spAutoFit/>
            </a:bodyPr>
            <a:lstStyle/>
            <a:p>
              <a:r>
                <a:rPr lang="es-ES_tradnl" sz="1800">
                  <a:solidFill>
                    <a:srgbClr val="C00000"/>
                  </a:solidFill>
                </a:rPr>
                <a:t>15</a:t>
              </a:r>
              <a:endParaRPr lang="es-MX" sz="1800"/>
            </a:p>
          </p:txBody>
        </p:sp>
      </p:grpSp>
      <p:sp>
        <p:nvSpPr>
          <p:cNvPr id="111" name="243 CuadroTexto">
            <a:extLst>
              <a:ext uri="{FF2B5EF4-FFF2-40B4-BE49-F238E27FC236}">
                <a16:creationId xmlns:a16="http://schemas.microsoft.com/office/drawing/2014/main" id="{0E5CE0A7-F124-1053-858E-6B6EC8657C0B}"/>
              </a:ext>
            </a:extLst>
          </p:cNvPr>
          <p:cNvSpPr txBox="1">
            <a:spLocks noChangeArrowheads="1"/>
          </p:cNvSpPr>
          <p:nvPr/>
        </p:nvSpPr>
        <p:spPr bwMode="auto">
          <a:xfrm>
            <a:off x="24102530" y="13549972"/>
            <a:ext cx="7308348" cy="430887"/>
          </a:xfrm>
          <a:prstGeom prst="rect">
            <a:avLst/>
          </a:prstGeom>
          <a:noFill/>
          <a:ln w="9525">
            <a:noFill/>
            <a:miter lim="800000"/>
            <a:headEnd/>
            <a:tailEnd/>
          </a:ln>
        </p:spPr>
        <p:txBody>
          <a:bodyPr wrap="square">
            <a:spAutoFit/>
          </a:bodyPr>
          <a:lstStyle/>
          <a:p>
            <a:r>
              <a:rPr lang="es-MX" sz="2200" b="1" dirty="0">
                <a:latin typeface="Franklin Gothic Book" pitchFamily="34" charset="0"/>
              </a:rPr>
              <a:t>Figura 2. </a:t>
            </a:r>
            <a:r>
              <a:rPr lang="es-MX" sz="2200" dirty="0">
                <a:latin typeface="Franklin Gothic Book" pitchFamily="34" charset="0"/>
              </a:rPr>
              <a:t>Cilindros expuesto en Armada y Bachilleres </a:t>
            </a:r>
          </a:p>
        </p:txBody>
      </p:sp>
      <p:sp>
        <p:nvSpPr>
          <p:cNvPr id="112" name="244 CuadroTexto">
            <a:extLst>
              <a:ext uri="{FF2B5EF4-FFF2-40B4-BE49-F238E27FC236}">
                <a16:creationId xmlns:a16="http://schemas.microsoft.com/office/drawing/2014/main" id="{81F3EC71-C3CB-9579-4E89-98AD05324B6B}"/>
              </a:ext>
            </a:extLst>
          </p:cNvPr>
          <p:cNvSpPr txBox="1">
            <a:spLocks noChangeArrowheads="1"/>
          </p:cNvSpPr>
          <p:nvPr/>
        </p:nvSpPr>
        <p:spPr bwMode="auto">
          <a:xfrm>
            <a:off x="25777277" y="18158945"/>
            <a:ext cx="4421188" cy="427038"/>
          </a:xfrm>
          <a:prstGeom prst="rect">
            <a:avLst/>
          </a:prstGeom>
          <a:noFill/>
          <a:ln w="9525">
            <a:noFill/>
            <a:miter lim="800000"/>
            <a:headEnd/>
            <a:tailEnd/>
          </a:ln>
        </p:spPr>
        <p:txBody>
          <a:bodyPr wrap="none">
            <a:spAutoFit/>
          </a:bodyPr>
          <a:lstStyle/>
          <a:p>
            <a:r>
              <a:rPr lang="es-MX" sz="2200" b="1" dirty="0">
                <a:latin typeface="Franklin Gothic Book" pitchFamily="34" charset="0"/>
              </a:rPr>
              <a:t>Figura 3. </a:t>
            </a:r>
            <a:r>
              <a:rPr lang="es-MX" sz="2200" dirty="0">
                <a:latin typeface="Franklin Gothic Book" pitchFamily="34" charset="0"/>
              </a:rPr>
              <a:t>Probetas expuesta en CNA</a:t>
            </a:r>
          </a:p>
        </p:txBody>
      </p:sp>
      <p:grpSp>
        <p:nvGrpSpPr>
          <p:cNvPr id="129" name="Group 260">
            <a:extLst>
              <a:ext uri="{FF2B5EF4-FFF2-40B4-BE49-F238E27FC236}">
                <a16:creationId xmlns:a16="http://schemas.microsoft.com/office/drawing/2014/main" id="{6102CD45-87CB-9940-C7E7-302D31851B9A}"/>
              </a:ext>
            </a:extLst>
          </p:cNvPr>
          <p:cNvGrpSpPr>
            <a:grpSpLocks/>
          </p:cNvGrpSpPr>
          <p:nvPr/>
        </p:nvGrpSpPr>
        <p:grpSpPr bwMode="auto">
          <a:xfrm>
            <a:off x="25351461" y="7843570"/>
            <a:ext cx="5349744" cy="5200728"/>
            <a:chOff x="8496" y="11461"/>
            <a:chExt cx="4035" cy="3735"/>
          </a:xfrm>
        </p:grpSpPr>
        <p:grpSp>
          <p:nvGrpSpPr>
            <p:cNvPr id="130" name="458 Grupo">
              <a:extLst>
                <a:ext uri="{FF2B5EF4-FFF2-40B4-BE49-F238E27FC236}">
                  <a16:creationId xmlns:a16="http://schemas.microsoft.com/office/drawing/2014/main" id="{5BAEC81B-0883-382F-0869-DD831E23AE8C}"/>
                </a:ext>
              </a:extLst>
            </p:cNvPr>
            <p:cNvGrpSpPr>
              <a:grpSpLocks/>
            </p:cNvGrpSpPr>
            <p:nvPr/>
          </p:nvGrpSpPr>
          <p:grpSpPr bwMode="auto">
            <a:xfrm>
              <a:off x="8496" y="11461"/>
              <a:ext cx="4035" cy="3735"/>
              <a:chOff x="23917329" y="18245114"/>
              <a:chExt cx="6405607" cy="5929354"/>
            </a:xfrm>
          </p:grpSpPr>
          <p:grpSp>
            <p:nvGrpSpPr>
              <p:cNvPr id="133" name="289 Grupo">
                <a:extLst>
                  <a:ext uri="{FF2B5EF4-FFF2-40B4-BE49-F238E27FC236}">
                    <a16:creationId xmlns:a16="http://schemas.microsoft.com/office/drawing/2014/main" id="{0B935CDF-C6A1-BE0A-32A7-A79A65F95660}"/>
                  </a:ext>
                </a:extLst>
              </p:cNvPr>
              <p:cNvGrpSpPr>
                <a:grpSpLocks/>
              </p:cNvGrpSpPr>
              <p:nvPr/>
            </p:nvGrpSpPr>
            <p:grpSpPr bwMode="auto">
              <a:xfrm>
                <a:off x="23917329" y="18245114"/>
                <a:ext cx="6405607" cy="5929354"/>
                <a:chOff x="1530802" y="31299951"/>
                <a:chExt cx="6405607" cy="5929354"/>
              </a:xfrm>
            </p:grpSpPr>
            <p:sp>
              <p:nvSpPr>
                <p:cNvPr id="138" name="Rectangle 2">
                  <a:extLst>
                    <a:ext uri="{FF2B5EF4-FFF2-40B4-BE49-F238E27FC236}">
                      <a16:creationId xmlns:a16="http://schemas.microsoft.com/office/drawing/2014/main" id="{44ED1C1A-3C8C-B6E8-7D64-8DBFF932CFCA}"/>
                    </a:ext>
                  </a:extLst>
                </p:cNvPr>
                <p:cNvSpPr>
                  <a:spLocks noChangeArrowheads="1"/>
                </p:cNvSpPr>
                <p:nvPr/>
              </p:nvSpPr>
              <p:spPr bwMode="auto">
                <a:xfrm>
                  <a:off x="4329004" y="31965968"/>
                  <a:ext cx="14288" cy="3006725"/>
                </a:xfrm>
                <a:prstGeom prst="rect">
                  <a:avLst/>
                </a:prstGeom>
                <a:solidFill>
                  <a:schemeClr val="accent2"/>
                </a:solidFill>
                <a:ln w="9525">
                  <a:noFill/>
                  <a:miter lim="800000"/>
                  <a:headEnd/>
                  <a:tailEnd/>
                </a:ln>
              </p:spPr>
              <p:txBody>
                <a:bodyPr/>
                <a:lstStyle/>
                <a:p>
                  <a:endParaRPr lang="es-ES">
                    <a:solidFill>
                      <a:srgbClr val="C00000"/>
                    </a:solidFill>
                  </a:endParaRPr>
                </a:p>
              </p:txBody>
            </p:sp>
            <p:sp>
              <p:nvSpPr>
                <p:cNvPr id="139" name="Rectangle 4">
                  <a:extLst>
                    <a:ext uri="{FF2B5EF4-FFF2-40B4-BE49-F238E27FC236}">
                      <a16:creationId xmlns:a16="http://schemas.microsoft.com/office/drawing/2014/main" id="{63285DE6-BA76-ABE5-8B1F-B0C39D8F1BDE}"/>
                    </a:ext>
                  </a:extLst>
                </p:cNvPr>
                <p:cNvSpPr>
                  <a:spLocks noChangeArrowheads="1"/>
                </p:cNvSpPr>
                <p:nvPr/>
              </p:nvSpPr>
              <p:spPr bwMode="auto">
                <a:xfrm>
                  <a:off x="4329004" y="33656656"/>
                  <a:ext cx="14288" cy="1335087"/>
                </a:xfrm>
                <a:prstGeom prst="rect">
                  <a:avLst/>
                </a:prstGeom>
                <a:solidFill>
                  <a:srgbClr val="000000"/>
                </a:solidFill>
                <a:ln w="9525">
                  <a:noFill/>
                  <a:miter lim="800000"/>
                  <a:headEnd/>
                  <a:tailEnd/>
                </a:ln>
              </p:spPr>
              <p:txBody>
                <a:bodyPr/>
                <a:lstStyle/>
                <a:p>
                  <a:endParaRPr lang="es-ES">
                    <a:solidFill>
                      <a:srgbClr val="C00000"/>
                    </a:solidFill>
                  </a:endParaRPr>
                </a:p>
              </p:txBody>
            </p:sp>
            <p:sp>
              <p:nvSpPr>
                <p:cNvPr id="140" name="Rectangle 7" descr="CONCRETO">
                  <a:extLst>
                    <a:ext uri="{FF2B5EF4-FFF2-40B4-BE49-F238E27FC236}">
                      <a16:creationId xmlns:a16="http://schemas.microsoft.com/office/drawing/2014/main" id="{B5EB0AAB-CA1F-4868-9F55-BB841DFAEA64}"/>
                    </a:ext>
                  </a:extLst>
                </p:cNvPr>
                <p:cNvSpPr>
                  <a:spLocks noChangeArrowheads="1"/>
                </p:cNvSpPr>
                <p:nvPr/>
              </p:nvSpPr>
              <p:spPr bwMode="auto">
                <a:xfrm>
                  <a:off x="2735154" y="32235843"/>
                  <a:ext cx="1865313" cy="3738563"/>
                </a:xfrm>
                <a:prstGeom prst="rect">
                  <a:avLst/>
                </a:prstGeom>
                <a:blipFill dpi="0" rotWithShape="0">
                  <a:blip r:embed="rId9"/>
                  <a:srcRect/>
                  <a:tile tx="0" ty="0" sx="100000" sy="100000" flip="none" algn="tl"/>
                </a:blipFill>
                <a:ln w="9525">
                  <a:solidFill>
                    <a:schemeClr val="tx1"/>
                  </a:solidFill>
                  <a:miter lim="800000"/>
                  <a:headEnd/>
                  <a:tailEnd/>
                </a:ln>
              </p:spPr>
              <p:txBody>
                <a:bodyPr wrap="none" anchor="ctr"/>
                <a:lstStyle/>
                <a:p>
                  <a:endParaRPr lang="es-ES">
                    <a:solidFill>
                      <a:srgbClr val="C00000"/>
                    </a:solidFill>
                  </a:endParaRPr>
                </a:p>
              </p:txBody>
            </p:sp>
            <p:sp>
              <p:nvSpPr>
                <p:cNvPr id="141" name="Oval 8">
                  <a:extLst>
                    <a:ext uri="{FF2B5EF4-FFF2-40B4-BE49-F238E27FC236}">
                      <a16:creationId xmlns:a16="http://schemas.microsoft.com/office/drawing/2014/main" id="{3128C6B0-80B9-0376-F229-EB508741FADD}"/>
                    </a:ext>
                  </a:extLst>
                </p:cNvPr>
                <p:cNvSpPr>
                  <a:spLocks noChangeArrowheads="1"/>
                </p:cNvSpPr>
                <p:nvPr/>
              </p:nvSpPr>
              <p:spPr bwMode="auto">
                <a:xfrm>
                  <a:off x="4213117" y="33426468"/>
                  <a:ext cx="122237" cy="146050"/>
                </a:xfrm>
                <a:prstGeom prst="ellipse">
                  <a:avLst/>
                </a:prstGeom>
                <a:solidFill>
                  <a:schemeClr val="tx2"/>
                </a:solidFill>
                <a:ln w="11113">
                  <a:solidFill>
                    <a:srgbClr val="000000"/>
                  </a:solidFill>
                  <a:round/>
                  <a:headEnd/>
                  <a:tailEnd/>
                </a:ln>
              </p:spPr>
              <p:txBody>
                <a:bodyPr/>
                <a:lstStyle/>
                <a:p>
                  <a:endParaRPr lang="es-ES">
                    <a:solidFill>
                      <a:srgbClr val="C00000"/>
                    </a:solidFill>
                  </a:endParaRPr>
                </a:p>
              </p:txBody>
            </p:sp>
            <p:sp>
              <p:nvSpPr>
                <p:cNvPr id="142" name="Rectangle 9">
                  <a:extLst>
                    <a:ext uri="{FF2B5EF4-FFF2-40B4-BE49-F238E27FC236}">
                      <a16:creationId xmlns:a16="http://schemas.microsoft.com/office/drawing/2014/main" id="{670C2AC3-CC10-0D79-FA38-BE6465D48A9E}"/>
                    </a:ext>
                  </a:extLst>
                </p:cNvPr>
                <p:cNvSpPr>
                  <a:spLocks noChangeArrowheads="1"/>
                </p:cNvSpPr>
                <p:nvPr/>
              </p:nvSpPr>
              <p:spPr bwMode="auto">
                <a:xfrm>
                  <a:off x="4246454" y="31875481"/>
                  <a:ext cx="57150" cy="2865437"/>
                </a:xfrm>
                <a:prstGeom prst="rect">
                  <a:avLst/>
                </a:prstGeom>
                <a:solidFill>
                  <a:schemeClr val="accent2"/>
                </a:solidFill>
                <a:ln w="9525">
                  <a:noFill/>
                  <a:miter lim="800000"/>
                  <a:headEnd/>
                  <a:tailEnd/>
                </a:ln>
              </p:spPr>
              <p:txBody>
                <a:bodyPr/>
                <a:lstStyle/>
                <a:p>
                  <a:endParaRPr lang="es-ES">
                    <a:solidFill>
                      <a:srgbClr val="C00000"/>
                    </a:solidFill>
                  </a:endParaRPr>
                </a:p>
              </p:txBody>
            </p:sp>
            <p:sp>
              <p:nvSpPr>
                <p:cNvPr id="143" name="Rectangle 10">
                  <a:extLst>
                    <a:ext uri="{FF2B5EF4-FFF2-40B4-BE49-F238E27FC236}">
                      <a16:creationId xmlns:a16="http://schemas.microsoft.com/office/drawing/2014/main" id="{498B6443-45D2-10EC-429C-E0063B9A446A}"/>
                    </a:ext>
                  </a:extLst>
                </p:cNvPr>
                <p:cNvSpPr>
                  <a:spLocks noChangeArrowheads="1"/>
                </p:cNvSpPr>
                <p:nvPr/>
              </p:nvSpPr>
              <p:spPr bwMode="auto">
                <a:xfrm>
                  <a:off x="4246454" y="31875481"/>
                  <a:ext cx="61913" cy="11112"/>
                </a:xfrm>
                <a:prstGeom prst="rect">
                  <a:avLst/>
                </a:prstGeom>
                <a:solidFill>
                  <a:srgbClr val="000000"/>
                </a:solidFill>
                <a:ln w="9525">
                  <a:noFill/>
                  <a:miter lim="800000"/>
                  <a:headEnd/>
                  <a:tailEnd/>
                </a:ln>
              </p:spPr>
              <p:txBody>
                <a:bodyPr/>
                <a:lstStyle/>
                <a:p>
                  <a:endParaRPr lang="es-ES">
                    <a:solidFill>
                      <a:srgbClr val="C00000"/>
                    </a:solidFill>
                  </a:endParaRPr>
                </a:p>
              </p:txBody>
            </p:sp>
            <p:sp>
              <p:nvSpPr>
                <p:cNvPr id="144" name="Rectangle 11">
                  <a:extLst>
                    <a:ext uri="{FF2B5EF4-FFF2-40B4-BE49-F238E27FC236}">
                      <a16:creationId xmlns:a16="http://schemas.microsoft.com/office/drawing/2014/main" id="{26A7FFCE-D09D-EFAA-C1D2-077E368CDBBF}"/>
                    </a:ext>
                  </a:extLst>
                </p:cNvPr>
                <p:cNvSpPr>
                  <a:spLocks noChangeArrowheads="1"/>
                </p:cNvSpPr>
                <p:nvPr/>
              </p:nvSpPr>
              <p:spPr bwMode="auto">
                <a:xfrm>
                  <a:off x="4292492" y="31881831"/>
                  <a:ext cx="15875" cy="2855912"/>
                </a:xfrm>
                <a:prstGeom prst="rect">
                  <a:avLst/>
                </a:prstGeom>
                <a:solidFill>
                  <a:schemeClr val="accent2"/>
                </a:solidFill>
                <a:ln w="9525">
                  <a:noFill/>
                  <a:miter lim="800000"/>
                  <a:headEnd/>
                  <a:tailEnd/>
                </a:ln>
              </p:spPr>
              <p:txBody>
                <a:bodyPr/>
                <a:lstStyle/>
                <a:p>
                  <a:endParaRPr lang="es-ES">
                    <a:solidFill>
                      <a:srgbClr val="C00000"/>
                    </a:solidFill>
                  </a:endParaRPr>
                </a:p>
              </p:txBody>
            </p:sp>
            <p:sp>
              <p:nvSpPr>
                <p:cNvPr id="145" name="Rectangle 12">
                  <a:extLst>
                    <a:ext uri="{FF2B5EF4-FFF2-40B4-BE49-F238E27FC236}">
                      <a16:creationId xmlns:a16="http://schemas.microsoft.com/office/drawing/2014/main" id="{A176090E-620E-4C32-972F-C019EA7B0874}"/>
                    </a:ext>
                  </a:extLst>
                </p:cNvPr>
                <p:cNvSpPr>
                  <a:spLocks noChangeArrowheads="1"/>
                </p:cNvSpPr>
                <p:nvPr/>
              </p:nvSpPr>
              <p:spPr bwMode="auto">
                <a:xfrm>
                  <a:off x="4246454" y="34734568"/>
                  <a:ext cx="61913" cy="12700"/>
                </a:xfrm>
                <a:prstGeom prst="rect">
                  <a:avLst/>
                </a:prstGeom>
                <a:solidFill>
                  <a:srgbClr val="000000"/>
                </a:solidFill>
                <a:ln w="9525">
                  <a:noFill/>
                  <a:miter lim="800000"/>
                  <a:headEnd/>
                  <a:tailEnd/>
                </a:ln>
              </p:spPr>
              <p:txBody>
                <a:bodyPr/>
                <a:lstStyle/>
                <a:p>
                  <a:endParaRPr lang="es-ES">
                    <a:solidFill>
                      <a:srgbClr val="C00000"/>
                    </a:solidFill>
                  </a:endParaRPr>
                </a:p>
              </p:txBody>
            </p:sp>
            <p:sp>
              <p:nvSpPr>
                <p:cNvPr id="146" name="Rectangle 14">
                  <a:extLst>
                    <a:ext uri="{FF2B5EF4-FFF2-40B4-BE49-F238E27FC236}">
                      <a16:creationId xmlns:a16="http://schemas.microsoft.com/office/drawing/2014/main" id="{7A372332-36BB-FED5-D475-90A3F5D98412}"/>
                    </a:ext>
                  </a:extLst>
                </p:cNvPr>
                <p:cNvSpPr>
                  <a:spLocks noChangeArrowheads="1"/>
                </p:cNvSpPr>
                <p:nvPr/>
              </p:nvSpPr>
              <p:spPr bwMode="auto">
                <a:xfrm>
                  <a:off x="2712929" y="32202506"/>
                  <a:ext cx="1949450" cy="11112"/>
                </a:xfrm>
                <a:prstGeom prst="rect">
                  <a:avLst/>
                </a:prstGeom>
                <a:solidFill>
                  <a:srgbClr val="000000"/>
                </a:solidFill>
                <a:ln w="9525">
                  <a:noFill/>
                  <a:miter lim="800000"/>
                  <a:headEnd/>
                  <a:tailEnd/>
                </a:ln>
              </p:spPr>
              <p:txBody>
                <a:bodyPr/>
                <a:lstStyle/>
                <a:p>
                  <a:endParaRPr lang="es-ES">
                    <a:solidFill>
                      <a:srgbClr val="C00000"/>
                    </a:solidFill>
                  </a:endParaRPr>
                </a:p>
              </p:txBody>
            </p:sp>
            <p:sp>
              <p:nvSpPr>
                <p:cNvPr id="147" name="Rectangle 16">
                  <a:extLst>
                    <a:ext uri="{FF2B5EF4-FFF2-40B4-BE49-F238E27FC236}">
                      <a16:creationId xmlns:a16="http://schemas.microsoft.com/office/drawing/2014/main" id="{24A1F85F-0BE9-8D14-3FE4-858C80A4F681}"/>
                    </a:ext>
                  </a:extLst>
                </p:cNvPr>
                <p:cNvSpPr>
                  <a:spLocks noChangeArrowheads="1"/>
                </p:cNvSpPr>
                <p:nvPr/>
              </p:nvSpPr>
              <p:spPr bwMode="auto">
                <a:xfrm>
                  <a:off x="3565417" y="36504631"/>
                  <a:ext cx="273050" cy="38100"/>
                </a:xfrm>
                <a:prstGeom prst="rect">
                  <a:avLst/>
                </a:prstGeom>
                <a:solidFill>
                  <a:srgbClr val="000000"/>
                </a:solidFill>
                <a:ln w="9525">
                  <a:noFill/>
                  <a:miter lim="800000"/>
                  <a:headEnd/>
                  <a:tailEnd/>
                </a:ln>
              </p:spPr>
              <p:txBody>
                <a:bodyPr/>
                <a:lstStyle/>
                <a:p>
                  <a:endParaRPr lang="es-ES">
                    <a:solidFill>
                      <a:srgbClr val="C00000"/>
                    </a:solidFill>
                  </a:endParaRPr>
                </a:p>
              </p:txBody>
            </p:sp>
            <p:sp>
              <p:nvSpPr>
                <p:cNvPr id="148" name="Rectangle 17">
                  <a:extLst>
                    <a:ext uri="{FF2B5EF4-FFF2-40B4-BE49-F238E27FC236}">
                      <a16:creationId xmlns:a16="http://schemas.microsoft.com/office/drawing/2014/main" id="{0D98B14F-ADC0-9F61-E0BA-A5DA63B056B9}"/>
                    </a:ext>
                  </a:extLst>
                </p:cNvPr>
                <p:cNvSpPr>
                  <a:spLocks noChangeArrowheads="1"/>
                </p:cNvSpPr>
                <p:nvPr/>
              </p:nvSpPr>
              <p:spPr bwMode="auto">
                <a:xfrm>
                  <a:off x="3540335" y="31692918"/>
                  <a:ext cx="45719" cy="482606"/>
                </a:xfrm>
                <a:prstGeom prst="rect">
                  <a:avLst/>
                </a:prstGeom>
                <a:solidFill>
                  <a:srgbClr val="FF9900"/>
                </a:solidFill>
                <a:ln w="9525">
                  <a:solidFill>
                    <a:srgbClr val="FF9900"/>
                  </a:solidFill>
                  <a:miter lim="800000"/>
                  <a:headEnd/>
                  <a:tailEnd/>
                </a:ln>
              </p:spPr>
              <p:txBody>
                <a:bodyPr/>
                <a:lstStyle/>
                <a:p>
                  <a:endParaRPr lang="es-ES">
                    <a:solidFill>
                      <a:srgbClr val="C00000"/>
                    </a:solidFill>
                  </a:endParaRPr>
                </a:p>
              </p:txBody>
            </p:sp>
            <p:sp>
              <p:nvSpPr>
                <p:cNvPr id="149" name="Rectangle 18">
                  <a:extLst>
                    <a:ext uri="{FF2B5EF4-FFF2-40B4-BE49-F238E27FC236}">
                      <a16:creationId xmlns:a16="http://schemas.microsoft.com/office/drawing/2014/main" id="{EA0633B1-BEF4-DEB1-65FA-9B1820B85080}"/>
                    </a:ext>
                  </a:extLst>
                </p:cNvPr>
                <p:cNvSpPr>
                  <a:spLocks noChangeArrowheads="1"/>
                </p:cNvSpPr>
                <p:nvPr/>
              </p:nvSpPr>
              <p:spPr bwMode="auto">
                <a:xfrm>
                  <a:off x="2712929" y="32189806"/>
                  <a:ext cx="841375" cy="34925"/>
                </a:xfrm>
                <a:prstGeom prst="rect">
                  <a:avLst/>
                </a:prstGeom>
                <a:solidFill>
                  <a:srgbClr val="FF9900"/>
                </a:solidFill>
                <a:ln w="9525">
                  <a:solidFill>
                    <a:srgbClr val="FF9900"/>
                  </a:solidFill>
                  <a:miter lim="800000"/>
                  <a:headEnd/>
                  <a:tailEnd/>
                </a:ln>
              </p:spPr>
              <p:txBody>
                <a:bodyPr/>
                <a:lstStyle/>
                <a:p>
                  <a:endParaRPr lang="es-ES">
                    <a:solidFill>
                      <a:srgbClr val="C00000"/>
                    </a:solidFill>
                  </a:endParaRPr>
                </a:p>
              </p:txBody>
            </p:sp>
            <p:sp>
              <p:nvSpPr>
                <p:cNvPr id="150" name="Rectangle 19">
                  <a:extLst>
                    <a:ext uri="{FF2B5EF4-FFF2-40B4-BE49-F238E27FC236}">
                      <a16:creationId xmlns:a16="http://schemas.microsoft.com/office/drawing/2014/main" id="{03DA0FC7-7924-3B07-7FA9-33FACCE4C555}"/>
                    </a:ext>
                  </a:extLst>
                </p:cNvPr>
                <p:cNvSpPr>
                  <a:spLocks noChangeArrowheads="1"/>
                </p:cNvSpPr>
                <p:nvPr/>
              </p:nvSpPr>
              <p:spPr bwMode="auto">
                <a:xfrm>
                  <a:off x="2689117" y="32189806"/>
                  <a:ext cx="34925" cy="784225"/>
                </a:xfrm>
                <a:prstGeom prst="rect">
                  <a:avLst/>
                </a:prstGeom>
                <a:solidFill>
                  <a:srgbClr val="FF9900"/>
                </a:solidFill>
                <a:ln w="9525">
                  <a:solidFill>
                    <a:srgbClr val="FF9900"/>
                  </a:solidFill>
                  <a:miter lim="800000"/>
                  <a:headEnd/>
                  <a:tailEnd/>
                </a:ln>
              </p:spPr>
              <p:txBody>
                <a:bodyPr/>
                <a:lstStyle/>
                <a:p>
                  <a:endParaRPr lang="es-ES">
                    <a:solidFill>
                      <a:srgbClr val="C00000"/>
                    </a:solidFill>
                  </a:endParaRPr>
                </a:p>
              </p:txBody>
            </p:sp>
            <p:sp>
              <p:nvSpPr>
                <p:cNvPr id="151" name="Rectangle 20">
                  <a:extLst>
                    <a:ext uri="{FF2B5EF4-FFF2-40B4-BE49-F238E27FC236}">
                      <a16:creationId xmlns:a16="http://schemas.microsoft.com/office/drawing/2014/main" id="{E5753DD1-9D5A-3DCB-BEB0-C3A932475723}"/>
                    </a:ext>
                  </a:extLst>
                </p:cNvPr>
                <p:cNvSpPr>
                  <a:spLocks noChangeArrowheads="1"/>
                </p:cNvSpPr>
                <p:nvPr/>
              </p:nvSpPr>
              <p:spPr bwMode="auto">
                <a:xfrm flipH="1">
                  <a:off x="3771813" y="31692918"/>
                  <a:ext cx="71438" cy="554044"/>
                </a:xfrm>
                <a:prstGeom prst="rect">
                  <a:avLst/>
                </a:prstGeom>
                <a:solidFill>
                  <a:srgbClr val="FF9900"/>
                </a:solidFill>
                <a:ln w="9525">
                  <a:solidFill>
                    <a:srgbClr val="FF9900"/>
                  </a:solidFill>
                  <a:miter lim="800000"/>
                  <a:headEnd/>
                  <a:tailEnd/>
                </a:ln>
              </p:spPr>
              <p:txBody>
                <a:bodyPr/>
                <a:lstStyle/>
                <a:p>
                  <a:endParaRPr lang="es-ES">
                    <a:solidFill>
                      <a:srgbClr val="C00000"/>
                    </a:solidFill>
                  </a:endParaRPr>
                </a:p>
              </p:txBody>
            </p:sp>
            <p:sp>
              <p:nvSpPr>
                <p:cNvPr id="152" name="Freeform 21">
                  <a:extLst>
                    <a:ext uri="{FF2B5EF4-FFF2-40B4-BE49-F238E27FC236}">
                      <a16:creationId xmlns:a16="http://schemas.microsoft.com/office/drawing/2014/main" id="{89593C26-6ECC-B696-9D19-DF0EC499240F}"/>
                    </a:ext>
                  </a:extLst>
                </p:cNvPr>
                <p:cNvSpPr>
                  <a:spLocks/>
                </p:cNvSpPr>
                <p:nvPr/>
              </p:nvSpPr>
              <p:spPr bwMode="auto">
                <a:xfrm>
                  <a:off x="3832117" y="32183456"/>
                  <a:ext cx="820737" cy="41275"/>
                </a:xfrm>
                <a:custGeom>
                  <a:avLst/>
                  <a:gdLst>
                    <a:gd name="T0" fmla="*/ 0 w 544"/>
                    <a:gd name="T1" fmla="*/ 0 h 27"/>
                    <a:gd name="T2" fmla="*/ 0 w 544"/>
                    <a:gd name="T3" fmla="*/ 35160 h 27"/>
                    <a:gd name="T4" fmla="*/ 820737 w 544"/>
                    <a:gd name="T5" fmla="*/ 41275 h 27"/>
                    <a:gd name="T6" fmla="*/ 820737 w 544"/>
                    <a:gd name="T7" fmla="*/ 6115 h 27"/>
                    <a:gd name="T8" fmla="*/ 0 w 544"/>
                    <a:gd name="T9" fmla="*/ 0 h 27"/>
                    <a:gd name="T10" fmla="*/ 0 60000 65536"/>
                    <a:gd name="T11" fmla="*/ 0 60000 65536"/>
                    <a:gd name="T12" fmla="*/ 0 60000 65536"/>
                    <a:gd name="T13" fmla="*/ 0 60000 65536"/>
                    <a:gd name="T14" fmla="*/ 0 60000 65536"/>
                    <a:gd name="T15" fmla="*/ 0 w 544"/>
                    <a:gd name="T16" fmla="*/ 0 h 27"/>
                    <a:gd name="T17" fmla="*/ 544 w 544"/>
                    <a:gd name="T18" fmla="*/ 27 h 27"/>
                  </a:gdLst>
                  <a:ahLst/>
                  <a:cxnLst>
                    <a:cxn ang="T10">
                      <a:pos x="T0" y="T1"/>
                    </a:cxn>
                    <a:cxn ang="T11">
                      <a:pos x="T2" y="T3"/>
                    </a:cxn>
                    <a:cxn ang="T12">
                      <a:pos x="T4" y="T5"/>
                    </a:cxn>
                    <a:cxn ang="T13">
                      <a:pos x="T6" y="T7"/>
                    </a:cxn>
                    <a:cxn ang="T14">
                      <a:pos x="T8" y="T9"/>
                    </a:cxn>
                  </a:cxnLst>
                  <a:rect l="T15" t="T16" r="T17" b="T18"/>
                  <a:pathLst>
                    <a:path w="544" h="27">
                      <a:moveTo>
                        <a:pt x="0" y="0"/>
                      </a:moveTo>
                      <a:lnTo>
                        <a:pt x="0" y="23"/>
                      </a:lnTo>
                      <a:lnTo>
                        <a:pt x="544" y="27"/>
                      </a:lnTo>
                      <a:lnTo>
                        <a:pt x="544" y="4"/>
                      </a:lnTo>
                      <a:lnTo>
                        <a:pt x="0" y="0"/>
                      </a:lnTo>
                      <a:close/>
                    </a:path>
                  </a:pathLst>
                </a:custGeom>
                <a:solidFill>
                  <a:srgbClr val="FF9900"/>
                </a:solidFill>
                <a:ln w="9525">
                  <a:solidFill>
                    <a:srgbClr val="FF9900"/>
                  </a:solidFill>
                  <a:round/>
                  <a:headEnd/>
                  <a:tailEnd/>
                </a:ln>
              </p:spPr>
              <p:txBody>
                <a:bodyPr/>
                <a:lstStyle/>
                <a:p>
                  <a:endParaRPr lang="es-ES">
                    <a:solidFill>
                      <a:srgbClr val="C00000"/>
                    </a:solidFill>
                  </a:endParaRPr>
                </a:p>
              </p:txBody>
            </p:sp>
            <p:sp>
              <p:nvSpPr>
                <p:cNvPr id="153" name="Rectangle 22">
                  <a:extLst>
                    <a:ext uri="{FF2B5EF4-FFF2-40B4-BE49-F238E27FC236}">
                      <a16:creationId xmlns:a16="http://schemas.microsoft.com/office/drawing/2014/main" id="{35E07105-E347-4E4C-FF3A-9ECD68A6EB52}"/>
                    </a:ext>
                  </a:extLst>
                </p:cNvPr>
                <p:cNvSpPr>
                  <a:spLocks noChangeArrowheads="1"/>
                </p:cNvSpPr>
                <p:nvPr/>
              </p:nvSpPr>
              <p:spPr bwMode="auto">
                <a:xfrm flipH="1">
                  <a:off x="3557499" y="35961738"/>
                  <a:ext cx="285752" cy="569880"/>
                </a:xfrm>
                <a:prstGeom prst="rect">
                  <a:avLst/>
                </a:prstGeom>
                <a:solidFill>
                  <a:srgbClr val="FF9900"/>
                </a:solidFill>
                <a:ln w="9525">
                  <a:solidFill>
                    <a:srgbClr val="FF9900"/>
                  </a:solidFill>
                  <a:miter lim="800000"/>
                  <a:headEnd/>
                  <a:tailEnd/>
                </a:ln>
              </p:spPr>
              <p:txBody>
                <a:bodyPr/>
                <a:lstStyle/>
                <a:p>
                  <a:endParaRPr lang="es-ES">
                    <a:solidFill>
                      <a:srgbClr val="C00000"/>
                    </a:solidFill>
                  </a:endParaRPr>
                </a:p>
              </p:txBody>
            </p:sp>
            <p:sp>
              <p:nvSpPr>
                <p:cNvPr id="154" name="Rectangle 23">
                  <a:extLst>
                    <a:ext uri="{FF2B5EF4-FFF2-40B4-BE49-F238E27FC236}">
                      <a16:creationId xmlns:a16="http://schemas.microsoft.com/office/drawing/2014/main" id="{766A061F-5512-BAAB-8D85-BEE88F499E63}"/>
                    </a:ext>
                  </a:extLst>
                </p:cNvPr>
                <p:cNvSpPr>
                  <a:spLocks noChangeArrowheads="1"/>
                </p:cNvSpPr>
                <p:nvPr/>
              </p:nvSpPr>
              <p:spPr bwMode="auto">
                <a:xfrm>
                  <a:off x="3565417" y="35526731"/>
                  <a:ext cx="17462" cy="1000125"/>
                </a:xfrm>
                <a:prstGeom prst="rect">
                  <a:avLst/>
                </a:prstGeom>
                <a:solidFill>
                  <a:srgbClr val="FF9900"/>
                </a:solidFill>
                <a:ln w="9525">
                  <a:solidFill>
                    <a:srgbClr val="FF9900"/>
                  </a:solidFill>
                  <a:miter lim="800000"/>
                  <a:headEnd/>
                  <a:tailEnd/>
                </a:ln>
              </p:spPr>
              <p:txBody>
                <a:bodyPr/>
                <a:lstStyle/>
                <a:p>
                  <a:endParaRPr lang="es-ES">
                    <a:solidFill>
                      <a:srgbClr val="C00000"/>
                    </a:solidFill>
                  </a:endParaRPr>
                </a:p>
              </p:txBody>
            </p:sp>
            <p:sp>
              <p:nvSpPr>
                <p:cNvPr id="155" name="Rectangle 24">
                  <a:extLst>
                    <a:ext uri="{FF2B5EF4-FFF2-40B4-BE49-F238E27FC236}">
                      <a16:creationId xmlns:a16="http://schemas.microsoft.com/office/drawing/2014/main" id="{47EF8CD1-07BE-070E-CF77-43E55FB51E48}"/>
                    </a:ext>
                  </a:extLst>
                </p:cNvPr>
                <p:cNvSpPr>
                  <a:spLocks noChangeArrowheads="1"/>
                </p:cNvSpPr>
                <p:nvPr/>
              </p:nvSpPr>
              <p:spPr bwMode="auto">
                <a:xfrm>
                  <a:off x="2693879" y="35301306"/>
                  <a:ext cx="30163" cy="744537"/>
                </a:xfrm>
                <a:prstGeom prst="rect">
                  <a:avLst/>
                </a:prstGeom>
                <a:solidFill>
                  <a:srgbClr val="FF9900"/>
                </a:solidFill>
                <a:ln w="9525">
                  <a:solidFill>
                    <a:srgbClr val="FF9900"/>
                  </a:solidFill>
                  <a:miter lim="800000"/>
                  <a:headEnd/>
                  <a:tailEnd/>
                </a:ln>
              </p:spPr>
              <p:txBody>
                <a:bodyPr/>
                <a:lstStyle/>
                <a:p>
                  <a:endParaRPr lang="es-ES">
                    <a:solidFill>
                      <a:srgbClr val="C00000"/>
                    </a:solidFill>
                  </a:endParaRPr>
                </a:p>
              </p:txBody>
            </p:sp>
            <p:sp>
              <p:nvSpPr>
                <p:cNvPr id="156" name="Freeform 25">
                  <a:extLst>
                    <a:ext uri="{FF2B5EF4-FFF2-40B4-BE49-F238E27FC236}">
                      <a16:creationId xmlns:a16="http://schemas.microsoft.com/office/drawing/2014/main" id="{BE7C7794-49C1-C607-A3AD-DABB9ECAA06F}"/>
                    </a:ext>
                  </a:extLst>
                </p:cNvPr>
                <p:cNvSpPr>
                  <a:spLocks/>
                </p:cNvSpPr>
                <p:nvPr/>
              </p:nvSpPr>
              <p:spPr bwMode="auto">
                <a:xfrm>
                  <a:off x="2724042" y="35991868"/>
                  <a:ext cx="846137" cy="39688"/>
                </a:xfrm>
                <a:custGeom>
                  <a:avLst/>
                  <a:gdLst>
                    <a:gd name="T0" fmla="*/ 846137 w 561"/>
                    <a:gd name="T1" fmla="*/ 0 h 26"/>
                    <a:gd name="T2" fmla="*/ 846137 w 561"/>
                    <a:gd name="T3" fmla="*/ 35109 h 26"/>
                    <a:gd name="T4" fmla="*/ 0 w 561"/>
                    <a:gd name="T5" fmla="*/ 39688 h 26"/>
                    <a:gd name="T6" fmla="*/ 0 w 561"/>
                    <a:gd name="T7" fmla="*/ 4579 h 26"/>
                    <a:gd name="T8" fmla="*/ 846137 w 561"/>
                    <a:gd name="T9" fmla="*/ 0 h 26"/>
                    <a:gd name="T10" fmla="*/ 0 60000 65536"/>
                    <a:gd name="T11" fmla="*/ 0 60000 65536"/>
                    <a:gd name="T12" fmla="*/ 0 60000 65536"/>
                    <a:gd name="T13" fmla="*/ 0 60000 65536"/>
                    <a:gd name="T14" fmla="*/ 0 60000 65536"/>
                    <a:gd name="T15" fmla="*/ 0 w 561"/>
                    <a:gd name="T16" fmla="*/ 0 h 26"/>
                    <a:gd name="T17" fmla="*/ 561 w 561"/>
                    <a:gd name="T18" fmla="*/ 26 h 26"/>
                  </a:gdLst>
                  <a:ahLst/>
                  <a:cxnLst>
                    <a:cxn ang="T10">
                      <a:pos x="T0" y="T1"/>
                    </a:cxn>
                    <a:cxn ang="T11">
                      <a:pos x="T2" y="T3"/>
                    </a:cxn>
                    <a:cxn ang="T12">
                      <a:pos x="T4" y="T5"/>
                    </a:cxn>
                    <a:cxn ang="T13">
                      <a:pos x="T6" y="T7"/>
                    </a:cxn>
                    <a:cxn ang="T14">
                      <a:pos x="T8" y="T9"/>
                    </a:cxn>
                  </a:cxnLst>
                  <a:rect l="T15" t="T16" r="T17" b="T18"/>
                  <a:pathLst>
                    <a:path w="561" h="26">
                      <a:moveTo>
                        <a:pt x="561" y="0"/>
                      </a:moveTo>
                      <a:lnTo>
                        <a:pt x="561" y="23"/>
                      </a:lnTo>
                      <a:lnTo>
                        <a:pt x="0" y="26"/>
                      </a:lnTo>
                      <a:lnTo>
                        <a:pt x="0" y="3"/>
                      </a:lnTo>
                      <a:lnTo>
                        <a:pt x="561" y="0"/>
                      </a:lnTo>
                      <a:close/>
                    </a:path>
                  </a:pathLst>
                </a:custGeom>
                <a:solidFill>
                  <a:srgbClr val="FF9900"/>
                </a:solidFill>
                <a:ln w="9525">
                  <a:solidFill>
                    <a:srgbClr val="FF9900"/>
                  </a:solidFill>
                  <a:round/>
                  <a:headEnd/>
                  <a:tailEnd/>
                </a:ln>
              </p:spPr>
              <p:txBody>
                <a:bodyPr/>
                <a:lstStyle/>
                <a:p>
                  <a:endParaRPr lang="es-ES">
                    <a:solidFill>
                      <a:srgbClr val="C00000"/>
                    </a:solidFill>
                  </a:endParaRPr>
                </a:p>
              </p:txBody>
            </p:sp>
            <p:sp>
              <p:nvSpPr>
                <p:cNvPr id="157" name="Rectangle 26">
                  <a:extLst>
                    <a:ext uri="{FF2B5EF4-FFF2-40B4-BE49-F238E27FC236}">
                      <a16:creationId xmlns:a16="http://schemas.microsoft.com/office/drawing/2014/main" id="{FF14AC54-F7DF-09F3-8757-41AF4FE2C241}"/>
                    </a:ext>
                  </a:extLst>
                </p:cNvPr>
                <p:cNvSpPr>
                  <a:spLocks noChangeArrowheads="1"/>
                </p:cNvSpPr>
                <p:nvPr/>
              </p:nvSpPr>
              <p:spPr bwMode="auto">
                <a:xfrm>
                  <a:off x="4617929" y="35260031"/>
                  <a:ext cx="34925" cy="758825"/>
                </a:xfrm>
                <a:prstGeom prst="rect">
                  <a:avLst/>
                </a:prstGeom>
                <a:solidFill>
                  <a:srgbClr val="FF9900"/>
                </a:solidFill>
                <a:ln w="9525">
                  <a:solidFill>
                    <a:srgbClr val="FF9900"/>
                  </a:solidFill>
                  <a:miter lim="800000"/>
                  <a:headEnd/>
                  <a:tailEnd/>
                </a:ln>
              </p:spPr>
              <p:txBody>
                <a:bodyPr/>
                <a:lstStyle/>
                <a:p>
                  <a:endParaRPr lang="es-ES">
                    <a:solidFill>
                      <a:srgbClr val="C00000"/>
                    </a:solidFill>
                  </a:endParaRPr>
                </a:p>
              </p:txBody>
            </p:sp>
            <p:sp>
              <p:nvSpPr>
                <p:cNvPr id="158" name="Rectangle 27">
                  <a:extLst>
                    <a:ext uri="{FF2B5EF4-FFF2-40B4-BE49-F238E27FC236}">
                      <a16:creationId xmlns:a16="http://schemas.microsoft.com/office/drawing/2014/main" id="{1E2BBBC3-B3FA-1D5F-56C8-3F0F84BC2D6A}"/>
                    </a:ext>
                  </a:extLst>
                </p:cNvPr>
                <p:cNvSpPr>
                  <a:spLocks noChangeArrowheads="1"/>
                </p:cNvSpPr>
                <p:nvPr/>
              </p:nvSpPr>
              <p:spPr bwMode="auto">
                <a:xfrm>
                  <a:off x="3838467" y="35991868"/>
                  <a:ext cx="831850" cy="34925"/>
                </a:xfrm>
                <a:prstGeom prst="rect">
                  <a:avLst/>
                </a:prstGeom>
                <a:solidFill>
                  <a:srgbClr val="FF9900"/>
                </a:solidFill>
                <a:ln w="9525">
                  <a:solidFill>
                    <a:srgbClr val="FF9900"/>
                  </a:solidFill>
                  <a:miter lim="800000"/>
                  <a:headEnd/>
                  <a:tailEnd/>
                </a:ln>
              </p:spPr>
              <p:txBody>
                <a:bodyPr/>
                <a:lstStyle/>
                <a:p>
                  <a:endParaRPr lang="es-ES">
                    <a:solidFill>
                      <a:srgbClr val="C00000"/>
                    </a:solidFill>
                  </a:endParaRPr>
                </a:p>
              </p:txBody>
            </p:sp>
            <p:sp>
              <p:nvSpPr>
                <p:cNvPr id="159" name="Oval 28">
                  <a:extLst>
                    <a:ext uri="{FF2B5EF4-FFF2-40B4-BE49-F238E27FC236}">
                      <a16:creationId xmlns:a16="http://schemas.microsoft.com/office/drawing/2014/main" id="{9D9EA2CC-9332-AB97-5D51-7463C30C615D}"/>
                    </a:ext>
                  </a:extLst>
                </p:cNvPr>
                <p:cNvSpPr>
                  <a:spLocks noChangeArrowheads="1"/>
                </p:cNvSpPr>
                <p:nvPr/>
              </p:nvSpPr>
              <p:spPr bwMode="auto">
                <a:xfrm>
                  <a:off x="4213117" y="34685356"/>
                  <a:ext cx="122237" cy="149225"/>
                </a:xfrm>
                <a:prstGeom prst="ellipse">
                  <a:avLst/>
                </a:prstGeom>
                <a:solidFill>
                  <a:schemeClr val="tx2"/>
                </a:solidFill>
                <a:ln w="11113">
                  <a:solidFill>
                    <a:srgbClr val="000000"/>
                  </a:solidFill>
                  <a:round/>
                  <a:headEnd/>
                  <a:tailEnd/>
                </a:ln>
              </p:spPr>
              <p:txBody>
                <a:bodyPr/>
                <a:lstStyle/>
                <a:p>
                  <a:endParaRPr lang="es-ES">
                    <a:solidFill>
                      <a:srgbClr val="C00000"/>
                    </a:solidFill>
                  </a:endParaRPr>
                </a:p>
              </p:txBody>
            </p:sp>
            <p:sp>
              <p:nvSpPr>
                <p:cNvPr id="160" name="Rectangle 29">
                  <a:extLst>
                    <a:ext uri="{FF2B5EF4-FFF2-40B4-BE49-F238E27FC236}">
                      <a16:creationId xmlns:a16="http://schemas.microsoft.com/office/drawing/2014/main" id="{225503C8-3ACA-B0D9-76D3-CA82C9952A9F}"/>
                    </a:ext>
                  </a:extLst>
                </p:cNvPr>
                <p:cNvSpPr>
                  <a:spLocks noChangeArrowheads="1"/>
                </p:cNvSpPr>
                <p:nvPr/>
              </p:nvSpPr>
              <p:spPr bwMode="auto">
                <a:xfrm>
                  <a:off x="4246454" y="33478856"/>
                  <a:ext cx="57150" cy="1281112"/>
                </a:xfrm>
                <a:prstGeom prst="rect">
                  <a:avLst/>
                </a:prstGeom>
                <a:solidFill>
                  <a:schemeClr val="tx1"/>
                </a:solidFill>
                <a:ln w="9525">
                  <a:noFill/>
                  <a:miter lim="800000"/>
                  <a:headEnd/>
                  <a:tailEnd/>
                </a:ln>
              </p:spPr>
              <p:txBody>
                <a:bodyPr/>
                <a:lstStyle/>
                <a:p>
                  <a:endParaRPr lang="es-ES">
                    <a:solidFill>
                      <a:srgbClr val="C00000"/>
                    </a:solidFill>
                  </a:endParaRPr>
                </a:p>
              </p:txBody>
            </p:sp>
            <p:sp>
              <p:nvSpPr>
                <p:cNvPr id="161" name="Rectangle 30">
                  <a:extLst>
                    <a:ext uri="{FF2B5EF4-FFF2-40B4-BE49-F238E27FC236}">
                      <a16:creationId xmlns:a16="http://schemas.microsoft.com/office/drawing/2014/main" id="{1F509E32-0AB7-04B1-51F8-34AF5192B4AB}"/>
                    </a:ext>
                  </a:extLst>
                </p:cNvPr>
                <p:cNvSpPr>
                  <a:spLocks noChangeArrowheads="1"/>
                </p:cNvSpPr>
                <p:nvPr/>
              </p:nvSpPr>
              <p:spPr bwMode="auto">
                <a:xfrm>
                  <a:off x="4246454" y="33478856"/>
                  <a:ext cx="61913" cy="12700"/>
                </a:xfrm>
                <a:prstGeom prst="rect">
                  <a:avLst/>
                </a:prstGeom>
                <a:solidFill>
                  <a:srgbClr val="000000"/>
                </a:solidFill>
                <a:ln w="9525">
                  <a:noFill/>
                  <a:miter lim="800000"/>
                  <a:headEnd/>
                  <a:tailEnd/>
                </a:ln>
              </p:spPr>
              <p:txBody>
                <a:bodyPr/>
                <a:lstStyle/>
                <a:p>
                  <a:endParaRPr lang="es-ES">
                    <a:solidFill>
                      <a:srgbClr val="C00000"/>
                    </a:solidFill>
                  </a:endParaRPr>
                </a:p>
              </p:txBody>
            </p:sp>
            <p:sp>
              <p:nvSpPr>
                <p:cNvPr id="162" name="Rectangle 31">
                  <a:extLst>
                    <a:ext uri="{FF2B5EF4-FFF2-40B4-BE49-F238E27FC236}">
                      <a16:creationId xmlns:a16="http://schemas.microsoft.com/office/drawing/2014/main" id="{CBC8D4EE-874A-608A-74B2-E63CA1BDBBED}"/>
                    </a:ext>
                  </a:extLst>
                </p:cNvPr>
                <p:cNvSpPr>
                  <a:spLocks noChangeArrowheads="1"/>
                </p:cNvSpPr>
                <p:nvPr/>
              </p:nvSpPr>
              <p:spPr bwMode="auto">
                <a:xfrm>
                  <a:off x="4292492" y="33488381"/>
                  <a:ext cx="15875" cy="1266825"/>
                </a:xfrm>
                <a:prstGeom prst="rect">
                  <a:avLst/>
                </a:prstGeom>
                <a:solidFill>
                  <a:srgbClr val="000000"/>
                </a:solidFill>
                <a:ln w="9525">
                  <a:noFill/>
                  <a:miter lim="800000"/>
                  <a:headEnd/>
                  <a:tailEnd/>
                </a:ln>
              </p:spPr>
              <p:txBody>
                <a:bodyPr/>
                <a:lstStyle/>
                <a:p>
                  <a:endParaRPr lang="es-ES">
                    <a:solidFill>
                      <a:srgbClr val="C00000"/>
                    </a:solidFill>
                  </a:endParaRPr>
                </a:p>
              </p:txBody>
            </p:sp>
            <p:sp>
              <p:nvSpPr>
                <p:cNvPr id="163" name="Rectangle 32">
                  <a:extLst>
                    <a:ext uri="{FF2B5EF4-FFF2-40B4-BE49-F238E27FC236}">
                      <a16:creationId xmlns:a16="http://schemas.microsoft.com/office/drawing/2014/main" id="{6B5A8A29-5818-4951-8EA8-0DDFF94646DF}"/>
                    </a:ext>
                  </a:extLst>
                </p:cNvPr>
                <p:cNvSpPr>
                  <a:spLocks noChangeArrowheads="1"/>
                </p:cNvSpPr>
                <p:nvPr/>
              </p:nvSpPr>
              <p:spPr bwMode="auto">
                <a:xfrm>
                  <a:off x="4246454" y="34752031"/>
                  <a:ext cx="61913" cy="12700"/>
                </a:xfrm>
                <a:prstGeom prst="rect">
                  <a:avLst/>
                </a:prstGeom>
                <a:solidFill>
                  <a:srgbClr val="000000"/>
                </a:solidFill>
                <a:ln w="9525">
                  <a:noFill/>
                  <a:miter lim="800000"/>
                  <a:headEnd/>
                  <a:tailEnd/>
                </a:ln>
              </p:spPr>
              <p:txBody>
                <a:bodyPr/>
                <a:lstStyle/>
                <a:p>
                  <a:endParaRPr lang="es-ES">
                    <a:solidFill>
                      <a:srgbClr val="C00000"/>
                    </a:solidFill>
                  </a:endParaRPr>
                </a:p>
              </p:txBody>
            </p:sp>
            <p:sp>
              <p:nvSpPr>
                <p:cNvPr id="164" name="Rectangle 33">
                  <a:extLst>
                    <a:ext uri="{FF2B5EF4-FFF2-40B4-BE49-F238E27FC236}">
                      <a16:creationId xmlns:a16="http://schemas.microsoft.com/office/drawing/2014/main" id="{8C923ECE-88E2-DEE1-23DB-B228B1AD4EB1}"/>
                    </a:ext>
                  </a:extLst>
                </p:cNvPr>
                <p:cNvSpPr>
                  <a:spLocks noChangeArrowheads="1"/>
                </p:cNvSpPr>
                <p:nvPr/>
              </p:nvSpPr>
              <p:spPr bwMode="auto">
                <a:xfrm>
                  <a:off x="3552717" y="36885631"/>
                  <a:ext cx="427037" cy="155575"/>
                </a:xfrm>
                <a:prstGeom prst="rect">
                  <a:avLst/>
                </a:prstGeom>
                <a:noFill/>
                <a:ln w="9525">
                  <a:noFill/>
                  <a:miter lim="800000"/>
                  <a:headEnd/>
                  <a:tailEnd/>
                </a:ln>
              </p:spPr>
              <p:txBody>
                <a:bodyPr/>
                <a:lstStyle/>
                <a:p>
                  <a:endParaRPr lang="es-ES">
                    <a:solidFill>
                      <a:srgbClr val="C00000"/>
                    </a:solidFill>
                  </a:endParaRPr>
                </a:p>
              </p:txBody>
            </p:sp>
            <p:sp>
              <p:nvSpPr>
                <p:cNvPr id="165" name="Rectangle 34">
                  <a:extLst>
                    <a:ext uri="{FF2B5EF4-FFF2-40B4-BE49-F238E27FC236}">
                      <a16:creationId xmlns:a16="http://schemas.microsoft.com/office/drawing/2014/main" id="{52A7FD5F-F5D0-9EBE-04EB-8439CA2E5A67}"/>
                    </a:ext>
                  </a:extLst>
                </p:cNvPr>
                <p:cNvSpPr>
                  <a:spLocks noChangeArrowheads="1"/>
                </p:cNvSpPr>
                <p:nvPr/>
              </p:nvSpPr>
              <p:spPr bwMode="auto">
                <a:xfrm>
                  <a:off x="5395804" y="33993206"/>
                  <a:ext cx="1204913" cy="152400"/>
                </a:xfrm>
                <a:prstGeom prst="rect">
                  <a:avLst/>
                </a:prstGeom>
                <a:noFill/>
                <a:ln w="9525">
                  <a:noFill/>
                  <a:miter lim="800000"/>
                  <a:headEnd/>
                  <a:tailEnd/>
                </a:ln>
              </p:spPr>
              <p:txBody>
                <a:bodyPr/>
                <a:lstStyle/>
                <a:p>
                  <a:endParaRPr lang="es-ES">
                    <a:solidFill>
                      <a:srgbClr val="C00000"/>
                    </a:solidFill>
                  </a:endParaRPr>
                </a:p>
              </p:txBody>
            </p:sp>
            <p:sp>
              <p:nvSpPr>
                <p:cNvPr id="166" name="Rectangle 35">
                  <a:extLst>
                    <a:ext uri="{FF2B5EF4-FFF2-40B4-BE49-F238E27FC236}">
                      <a16:creationId xmlns:a16="http://schemas.microsoft.com/office/drawing/2014/main" id="{198EAA71-3F79-094F-0B60-81CCA4460B34}"/>
                    </a:ext>
                  </a:extLst>
                </p:cNvPr>
                <p:cNvSpPr>
                  <a:spLocks noChangeArrowheads="1"/>
                </p:cNvSpPr>
                <p:nvPr/>
              </p:nvSpPr>
              <p:spPr bwMode="auto">
                <a:xfrm>
                  <a:off x="5395804" y="34117031"/>
                  <a:ext cx="1201738" cy="152400"/>
                </a:xfrm>
                <a:prstGeom prst="rect">
                  <a:avLst/>
                </a:prstGeom>
                <a:noFill/>
                <a:ln w="9525">
                  <a:noFill/>
                  <a:miter lim="800000"/>
                  <a:headEnd/>
                  <a:tailEnd/>
                </a:ln>
              </p:spPr>
              <p:txBody>
                <a:bodyPr/>
                <a:lstStyle/>
                <a:p>
                  <a:endParaRPr lang="es-ES">
                    <a:solidFill>
                      <a:srgbClr val="C00000"/>
                    </a:solidFill>
                  </a:endParaRPr>
                </a:p>
              </p:txBody>
            </p:sp>
            <p:sp>
              <p:nvSpPr>
                <p:cNvPr id="167" name="Rectangle 36">
                  <a:extLst>
                    <a:ext uri="{FF2B5EF4-FFF2-40B4-BE49-F238E27FC236}">
                      <a16:creationId xmlns:a16="http://schemas.microsoft.com/office/drawing/2014/main" id="{DF13FDE7-8831-D0BA-5993-C42ECC978176}"/>
                    </a:ext>
                  </a:extLst>
                </p:cNvPr>
                <p:cNvSpPr>
                  <a:spLocks noChangeArrowheads="1"/>
                </p:cNvSpPr>
                <p:nvPr/>
              </p:nvSpPr>
              <p:spPr bwMode="auto">
                <a:xfrm>
                  <a:off x="5395804" y="34245618"/>
                  <a:ext cx="728663" cy="122238"/>
                </a:xfrm>
                <a:prstGeom prst="rect">
                  <a:avLst/>
                </a:prstGeom>
                <a:noFill/>
                <a:ln w="9525">
                  <a:noFill/>
                  <a:miter lim="800000"/>
                  <a:headEnd/>
                  <a:tailEnd/>
                </a:ln>
              </p:spPr>
              <p:txBody>
                <a:bodyPr/>
                <a:lstStyle/>
                <a:p>
                  <a:endParaRPr lang="es-ES">
                    <a:solidFill>
                      <a:srgbClr val="C00000"/>
                    </a:solidFill>
                  </a:endParaRPr>
                </a:p>
              </p:txBody>
            </p:sp>
            <p:sp>
              <p:nvSpPr>
                <p:cNvPr id="168" name="Rectangle 37" descr="Diagonal hacia arriba ancha">
                  <a:extLst>
                    <a:ext uri="{FF2B5EF4-FFF2-40B4-BE49-F238E27FC236}">
                      <a16:creationId xmlns:a16="http://schemas.microsoft.com/office/drawing/2014/main" id="{6131E060-3E05-5080-7E69-702332BC4135}"/>
                    </a:ext>
                  </a:extLst>
                </p:cNvPr>
                <p:cNvSpPr>
                  <a:spLocks noChangeArrowheads="1"/>
                </p:cNvSpPr>
                <p:nvPr/>
              </p:nvSpPr>
              <p:spPr bwMode="auto">
                <a:xfrm>
                  <a:off x="3571767" y="31416693"/>
                  <a:ext cx="252412" cy="5106988"/>
                </a:xfrm>
                <a:prstGeom prst="rect">
                  <a:avLst/>
                </a:prstGeom>
                <a:pattFill prst="wdUpDiag">
                  <a:fgClr>
                    <a:schemeClr val="tx1"/>
                  </a:fgClr>
                  <a:bgClr>
                    <a:srgbClr val="FFFFFF"/>
                  </a:bgClr>
                </a:pattFill>
                <a:ln w="9525">
                  <a:noFill/>
                  <a:miter lim="800000"/>
                  <a:headEnd/>
                  <a:tailEnd/>
                </a:ln>
              </p:spPr>
              <p:txBody>
                <a:bodyPr/>
                <a:lstStyle/>
                <a:p>
                  <a:endParaRPr lang="es-ES">
                    <a:solidFill>
                      <a:srgbClr val="C00000"/>
                    </a:solidFill>
                  </a:endParaRPr>
                </a:p>
              </p:txBody>
            </p:sp>
            <p:sp>
              <p:nvSpPr>
                <p:cNvPr id="169" name="Rectangle 38">
                  <a:extLst>
                    <a:ext uri="{FF2B5EF4-FFF2-40B4-BE49-F238E27FC236}">
                      <a16:creationId xmlns:a16="http://schemas.microsoft.com/office/drawing/2014/main" id="{AE6E47C3-925F-FCCB-3D4A-9F1620A6C39D}"/>
                    </a:ext>
                  </a:extLst>
                </p:cNvPr>
                <p:cNvSpPr>
                  <a:spLocks noChangeArrowheads="1"/>
                </p:cNvSpPr>
                <p:nvPr/>
              </p:nvSpPr>
              <p:spPr bwMode="auto">
                <a:xfrm>
                  <a:off x="3571767" y="31424631"/>
                  <a:ext cx="14287" cy="5095875"/>
                </a:xfrm>
                <a:prstGeom prst="rect">
                  <a:avLst/>
                </a:prstGeom>
                <a:solidFill>
                  <a:srgbClr val="000000"/>
                </a:solidFill>
                <a:ln w="9525">
                  <a:noFill/>
                  <a:miter lim="800000"/>
                  <a:headEnd/>
                  <a:tailEnd/>
                </a:ln>
              </p:spPr>
              <p:txBody>
                <a:bodyPr/>
                <a:lstStyle/>
                <a:p>
                  <a:endParaRPr lang="es-ES">
                    <a:solidFill>
                      <a:srgbClr val="C00000"/>
                    </a:solidFill>
                  </a:endParaRPr>
                </a:p>
              </p:txBody>
            </p:sp>
            <p:sp>
              <p:nvSpPr>
                <p:cNvPr id="170" name="Rectangle 39">
                  <a:extLst>
                    <a:ext uri="{FF2B5EF4-FFF2-40B4-BE49-F238E27FC236}">
                      <a16:creationId xmlns:a16="http://schemas.microsoft.com/office/drawing/2014/main" id="{93A80DE6-3875-1239-07FC-1818988B14EE}"/>
                    </a:ext>
                  </a:extLst>
                </p:cNvPr>
                <p:cNvSpPr>
                  <a:spLocks noChangeArrowheads="1"/>
                </p:cNvSpPr>
                <p:nvPr/>
              </p:nvSpPr>
              <p:spPr bwMode="auto">
                <a:xfrm>
                  <a:off x="3571767" y="31416693"/>
                  <a:ext cx="255587" cy="14288"/>
                </a:xfrm>
                <a:prstGeom prst="rect">
                  <a:avLst/>
                </a:prstGeom>
                <a:solidFill>
                  <a:srgbClr val="000000"/>
                </a:solidFill>
                <a:ln w="9525">
                  <a:noFill/>
                  <a:miter lim="800000"/>
                  <a:headEnd/>
                  <a:tailEnd/>
                </a:ln>
              </p:spPr>
              <p:txBody>
                <a:bodyPr/>
                <a:lstStyle/>
                <a:p>
                  <a:endParaRPr lang="es-ES">
                    <a:solidFill>
                      <a:srgbClr val="C00000"/>
                    </a:solidFill>
                  </a:endParaRPr>
                </a:p>
              </p:txBody>
            </p:sp>
            <p:sp>
              <p:nvSpPr>
                <p:cNvPr id="171" name="Rectangle 40">
                  <a:extLst>
                    <a:ext uri="{FF2B5EF4-FFF2-40B4-BE49-F238E27FC236}">
                      <a16:creationId xmlns:a16="http://schemas.microsoft.com/office/drawing/2014/main" id="{896E746C-CD05-4D95-4539-F66CCE0AFD51}"/>
                    </a:ext>
                  </a:extLst>
                </p:cNvPr>
                <p:cNvSpPr>
                  <a:spLocks noChangeArrowheads="1"/>
                </p:cNvSpPr>
                <p:nvPr/>
              </p:nvSpPr>
              <p:spPr bwMode="auto">
                <a:xfrm>
                  <a:off x="3816242" y="31424631"/>
                  <a:ext cx="11112" cy="5095875"/>
                </a:xfrm>
                <a:prstGeom prst="rect">
                  <a:avLst/>
                </a:prstGeom>
                <a:solidFill>
                  <a:srgbClr val="000000"/>
                </a:solidFill>
                <a:ln w="9525">
                  <a:noFill/>
                  <a:miter lim="800000"/>
                  <a:headEnd/>
                  <a:tailEnd/>
                </a:ln>
              </p:spPr>
              <p:txBody>
                <a:bodyPr/>
                <a:lstStyle/>
                <a:p>
                  <a:endParaRPr lang="es-ES">
                    <a:solidFill>
                      <a:srgbClr val="C00000"/>
                    </a:solidFill>
                  </a:endParaRPr>
                </a:p>
              </p:txBody>
            </p:sp>
            <p:sp>
              <p:nvSpPr>
                <p:cNvPr id="172" name="Rectangle 41">
                  <a:extLst>
                    <a:ext uri="{FF2B5EF4-FFF2-40B4-BE49-F238E27FC236}">
                      <a16:creationId xmlns:a16="http://schemas.microsoft.com/office/drawing/2014/main" id="{11147308-3DEA-F630-78EB-DEC999588F22}"/>
                    </a:ext>
                  </a:extLst>
                </p:cNvPr>
                <p:cNvSpPr>
                  <a:spLocks noChangeArrowheads="1"/>
                </p:cNvSpPr>
                <p:nvPr/>
              </p:nvSpPr>
              <p:spPr bwMode="auto">
                <a:xfrm>
                  <a:off x="3571767" y="36515743"/>
                  <a:ext cx="255587" cy="11113"/>
                </a:xfrm>
                <a:prstGeom prst="rect">
                  <a:avLst/>
                </a:prstGeom>
                <a:solidFill>
                  <a:srgbClr val="FF9900"/>
                </a:solidFill>
                <a:ln w="9525">
                  <a:solidFill>
                    <a:srgbClr val="FF9900"/>
                  </a:solidFill>
                  <a:miter lim="800000"/>
                  <a:headEnd/>
                  <a:tailEnd/>
                </a:ln>
              </p:spPr>
              <p:txBody>
                <a:bodyPr/>
                <a:lstStyle/>
                <a:p>
                  <a:endParaRPr lang="es-ES">
                    <a:solidFill>
                      <a:srgbClr val="C00000"/>
                    </a:solidFill>
                  </a:endParaRPr>
                </a:p>
              </p:txBody>
            </p:sp>
            <p:sp>
              <p:nvSpPr>
                <p:cNvPr id="173" name="Rectangle 42">
                  <a:extLst>
                    <a:ext uri="{FF2B5EF4-FFF2-40B4-BE49-F238E27FC236}">
                      <a16:creationId xmlns:a16="http://schemas.microsoft.com/office/drawing/2014/main" id="{134989BF-83AD-4A16-8995-2064527F6E54}"/>
                    </a:ext>
                  </a:extLst>
                </p:cNvPr>
                <p:cNvSpPr>
                  <a:spLocks noChangeArrowheads="1"/>
                </p:cNvSpPr>
                <p:nvPr/>
              </p:nvSpPr>
              <p:spPr bwMode="auto">
                <a:xfrm>
                  <a:off x="4259154" y="31859606"/>
                  <a:ext cx="31750" cy="31750"/>
                </a:xfrm>
                <a:prstGeom prst="rect">
                  <a:avLst/>
                </a:prstGeom>
                <a:solidFill>
                  <a:schemeClr val="accent2"/>
                </a:solidFill>
                <a:ln w="9525">
                  <a:noFill/>
                  <a:miter lim="800000"/>
                  <a:headEnd/>
                  <a:tailEnd/>
                </a:ln>
              </p:spPr>
              <p:txBody>
                <a:bodyPr/>
                <a:lstStyle/>
                <a:p>
                  <a:endParaRPr lang="es-ES">
                    <a:solidFill>
                      <a:srgbClr val="C00000"/>
                    </a:solidFill>
                  </a:endParaRPr>
                </a:p>
              </p:txBody>
            </p:sp>
            <p:pic>
              <p:nvPicPr>
                <p:cNvPr id="174" name="Picture 128">
                  <a:extLst>
                    <a:ext uri="{FF2B5EF4-FFF2-40B4-BE49-F238E27FC236}">
                      <a16:creationId xmlns:a16="http://schemas.microsoft.com/office/drawing/2014/main" id="{34974E09-4271-958D-C232-2F0A81E5955A}"/>
                    </a:ext>
                  </a:extLst>
                </p:cNvPr>
                <p:cNvPicPr>
                  <a:picLocks noChangeAspect="1" noChangeArrowheads="1"/>
                </p:cNvPicPr>
                <p:nvPr/>
              </p:nvPicPr>
              <p:blipFill>
                <a:blip r:embed="rId10"/>
                <a:srcRect t="50000" r="62500"/>
                <a:stretch>
                  <a:fillRect/>
                </a:stretch>
              </p:blipFill>
              <p:spPr bwMode="auto">
                <a:xfrm>
                  <a:off x="2639592" y="35271311"/>
                  <a:ext cx="22537" cy="33170"/>
                </a:xfrm>
                <a:prstGeom prst="rect">
                  <a:avLst/>
                </a:prstGeom>
                <a:noFill/>
                <a:ln w="9525">
                  <a:noFill/>
                  <a:miter lim="800000"/>
                  <a:headEnd type="arrow" w="med" len="med"/>
                  <a:tailEnd type="arrow" w="med" len="med"/>
                </a:ln>
              </p:spPr>
            </p:pic>
            <p:sp>
              <p:nvSpPr>
                <p:cNvPr id="175" name="Rectangle 216">
                  <a:extLst>
                    <a:ext uri="{FF2B5EF4-FFF2-40B4-BE49-F238E27FC236}">
                      <a16:creationId xmlns:a16="http://schemas.microsoft.com/office/drawing/2014/main" id="{1BD3989C-10AD-DA2D-D709-563CD976F854}"/>
                    </a:ext>
                  </a:extLst>
                </p:cNvPr>
                <p:cNvSpPr>
                  <a:spLocks noChangeArrowheads="1"/>
                </p:cNvSpPr>
                <p:nvPr/>
              </p:nvSpPr>
              <p:spPr bwMode="auto">
                <a:xfrm>
                  <a:off x="5668854" y="32867668"/>
                  <a:ext cx="32060" cy="138499"/>
                </a:xfrm>
                <a:prstGeom prst="rect">
                  <a:avLst/>
                </a:prstGeom>
                <a:noFill/>
                <a:ln w="9525">
                  <a:noFill/>
                  <a:miter lim="800000"/>
                  <a:headEnd/>
                  <a:tailEnd/>
                </a:ln>
              </p:spPr>
              <p:txBody>
                <a:bodyPr wrap="none" lIns="0" tIns="0" rIns="0" bIns="0">
                  <a:spAutoFit/>
                </a:bodyPr>
                <a:lstStyle/>
                <a:p>
                  <a:r>
                    <a:rPr lang="es-ES_tradnl" sz="900">
                      <a:solidFill>
                        <a:srgbClr val="C00000"/>
                      </a:solidFill>
                    </a:rPr>
                    <a:t> </a:t>
                  </a:r>
                  <a:endParaRPr lang="es-ES_tradnl">
                    <a:solidFill>
                      <a:srgbClr val="C00000"/>
                    </a:solidFill>
                  </a:endParaRPr>
                </a:p>
              </p:txBody>
            </p:sp>
            <p:sp>
              <p:nvSpPr>
                <p:cNvPr id="176" name="Rectangle 217">
                  <a:extLst>
                    <a:ext uri="{FF2B5EF4-FFF2-40B4-BE49-F238E27FC236}">
                      <a16:creationId xmlns:a16="http://schemas.microsoft.com/office/drawing/2014/main" id="{D30C14B8-905C-E80E-551F-604E318807EF}"/>
                    </a:ext>
                  </a:extLst>
                </p:cNvPr>
                <p:cNvSpPr>
                  <a:spLocks noChangeArrowheads="1"/>
                </p:cNvSpPr>
                <p:nvPr/>
              </p:nvSpPr>
              <p:spPr bwMode="auto">
                <a:xfrm>
                  <a:off x="6341954" y="33004193"/>
                  <a:ext cx="32060" cy="138499"/>
                </a:xfrm>
                <a:prstGeom prst="rect">
                  <a:avLst/>
                </a:prstGeom>
                <a:noFill/>
                <a:ln w="9525">
                  <a:noFill/>
                  <a:miter lim="800000"/>
                  <a:headEnd/>
                  <a:tailEnd/>
                </a:ln>
              </p:spPr>
              <p:txBody>
                <a:bodyPr wrap="none" lIns="0" tIns="0" rIns="0" bIns="0">
                  <a:spAutoFit/>
                </a:bodyPr>
                <a:lstStyle/>
                <a:p>
                  <a:r>
                    <a:rPr lang="es-ES_tradnl" sz="900">
                      <a:solidFill>
                        <a:srgbClr val="C00000"/>
                      </a:solidFill>
                    </a:rPr>
                    <a:t>.</a:t>
                  </a:r>
                  <a:endParaRPr lang="es-ES_tradnl">
                    <a:solidFill>
                      <a:srgbClr val="C00000"/>
                    </a:solidFill>
                  </a:endParaRPr>
                </a:p>
              </p:txBody>
            </p:sp>
            <p:sp>
              <p:nvSpPr>
                <p:cNvPr id="177" name="Rectangle 218">
                  <a:extLst>
                    <a:ext uri="{FF2B5EF4-FFF2-40B4-BE49-F238E27FC236}">
                      <a16:creationId xmlns:a16="http://schemas.microsoft.com/office/drawing/2014/main" id="{4CFDFC4F-7250-B552-6B0A-4E71CEDEF140}"/>
                    </a:ext>
                  </a:extLst>
                </p:cNvPr>
                <p:cNvSpPr>
                  <a:spLocks noChangeArrowheads="1"/>
                </p:cNvSpPr>
                <p:nvPr/>
              </p:nvSpPr>
              <p:spPr bwMode="auto">
                <a:xfrm>
                  <a:off x="3587642" y="36952306"/>
                  <a:ext cx="256480" cy="276999"/>
                </a:xfrm>
                <a:prstGeom prst="rect">
                  <a:avLst/>
                </a:prstGeom>
                <a:noFill/>
                <a:ln w="9525">
                  <a:noFill/>
                  <a:miter lim="800000"/>
                  <a:headEnd/>
                  <a:tailEnd/>
                </a:ln>
              </p:spPr>
              <p:txBody>
                <a:bodyPr wrap="none" lIns="0" tIns="0" rIns="0" bIns="0">
                  <a:spAutoFit/>
                </a:bodyPr>
                <a:lstStyle/>
                <a:p>
                  <a:r>
                    <a:rPr lang="es-ES_tradnl" sz="1800">
                      <a:solidFill>
                        <a:srgbClr val="C00000"/>
                      </a:solidFill>
                    </a:rPr>
                    <a:t>75</a:t>
                  </a:r>
                </a:p>
              </p:txBody>
            </p:sp>
            <p:sp>
              <p:nvSpPr>
                <p:cNvPr id="178" name="Rectangle 219">
                  <a:extLst>
                    <a:ext uri="{FF2B5EF4-FFF2-40B4-BE49-F238E27FC236}">
                      <a16:creationId xmlns:a16="http://schemas.microsoft.com/office/drawing/2014/main" id="{8E8563CF-4D08-A257-D600-797FD9403EDF}"/>
                    </a:ext>
                  </a:extLst>
                </p:cNvPr>
                <p:cNvSpPr>
                  <a:spLocks noChangeArrowheads="1"/>
                </p:cNvSpPr>
                <p:nvPr/>
              </p:nvSpPr>
              <p:spPr bwMode="auto">
                <a:xfrm>
                  <a:off x="1530802" y="33986020"/>
                  <a:ext cx="254002" cy="274639"/>
                </a:xfrm>
                <a:prstGeom prst="rect">
                  <a:avLst/>
                </a:prstGeom>
                <a:noFill/>
                <a:ln w="9525">
                  <a:noFill/>
                  <a:miter lim="800000"/>
                  <a:headEnd/>
                  <a:tailEnd/>
                </a:ln>
              </p:spPr>
              <p:txBody>
                <a:bodyPr wrap="none" lIns="0" tIns="0" rIns="0" bIns="0">
                  <a:spAutoFit/>
                </a:bodyPr>
                <a:lstStyle/>
                <a:p>
                  <a:r>
                    <a:rPr lang="es-ES_tradnl" sz="1800">
                      <a:solidFill>
                        <a:srgbClr val="C00000"/>
                      </a:solidFill>
                    </a:rPr>
                    <a:t>15</a:t>
                  </a:r>
                </a:p>
              </p:txBody>
            </p:sp>
            <p:sp>
              <p:nvSpPr>
                <p:cNvPr id="179" name="Rectangle 220">
                  <a:extLst>
                    <a:ext uri="{FF2B5EF4-FFF2-40B4-BE49-F238E27FC236}">
                      <a16:creationId xmlns:a16="http://schemas.microsoft.com/office/drawing/2014/main" id="{05FBE46C-CE60-9A95-2160-309D4A956FAC}"/>
                    </a:ext>
                  </a:extLst>
                </p:cNvPr>
                <p:cNvSpPr>
                  <a:spLocks noChangeArrowheads="1"/>
                </p:cNvSpPr>
                <p:nvPr/>
              </p:nvSpPr>
              <p:spPr bwMode="auto">
                <a:xfrm>
                  <a:off x="5478942" y="36084709"/>
                  <a:ext cx="2403492" cy="425453"/>
                </a:xfrm>
                <a:prstGeom prst="rect">
                  <a:avLst/>
                </a:prstGeom>
                <a:noFill/>
                <a:ln w="9525">
                  <a:noFill/>
                  <a:miter lim="800000"/>
                  <a:headEnd/>
                  <a:tailEnd/>
                </a:ln>
              </p:spPr>
              <p:txBody>
                <a:bodyPr wrap="none" lIns="0" tIns="0" rIns="0" bIns="0">
                  <a:spAutoFit/>
                </a:bodyPr>
                <a:lstStyle/>
                <a:p>
                  <a:r>
                    <a:rPr lang="es-ES_tradnl" sz="1400">
                      <a:solidFill>
                        <a:srgbClr val="C00000"/>
                      </a:solidFill>
                    </a:rPr>
                    <a:t>Película epóxica para proteger</a:t>
                  </a:r>
                </a:p>
                <a:p>
                  <a:r>
                    <a:rPr lang="es-ES_tradnl" sz="1400">
                      <a:solidFill>
                        <a:srgbClr val="C00000"/>
                      </a:solidFill>
                    </a:rPr>
                    <a:t>al acero</a:t>
                  </a:r>
                </a:p>
              </p:txBody>
            </p:sp>
            <p:sp>
              <p:nvSpPr>
                <p:cNvPr id="180" name="Rectangle 221">
                  <a:extLst>
                    <a:ext uri="{FF2B5EF4-FFF2-40B4-BE49-F238E27FC236}">
                      <a16:creationId xmlns:a16="http://schemas.microsoft.com/office/drawing/2014/main" id="{F99D3014-334F-73B4-F775-EDF0C022691B}"/>
                    </a:ext>
                  </a:extLst>
                </p:cNvPr>
                <p:cNvSpPr>
                  <a:spLocks noChangeArrowheads="1"/>
                </p:cNvSpPr>
                <p:nvPr/>
              </p:nvSpPr>
              <p:spPr bwMode="auto">
                <a:xfrm>
                  <a:off x="5436079" y="35157603"/>
                  <a:ext cx="2500330" cy="638179"/>
                </a:xfrm>
                <a:prstGeom prst="rect">
                  <a:avLst/>
                </a:prstGeom>
                <a:noFill/>
                <a:ln w="9525">
                  <a:noFill/>
                  <a:miter lim="800000"/>
                  <a:headEnd/>
                  <a:tailEnd/>
                </a:ln>
              </p:spPr>
              <p:txBody>
                <a:bodyPr wrap="none" lIns="0" tIns="0" rIns="0" bIns="0">
                  <a:spAutoFit/>
                </a:bodyPr>
                <a:lstStyle/>
                <a:p>
                  <a:r>
                    <a:rPr lang="es-ES_tradnl" sz="1400" dirty="0">
                      <a:solidFill>
                        <a:srgbClr val="C00000"/>
                      </a:solidFill>
                    </a:rPr>
                    <a:t>Película </a:t>
                  </a:r>
                  <a:r>
                    <a:rPr lang="es-ES_tradnl" sz="1400" dirty="0" err="1">
                      <a:solidFill>
                        <a:srgbClr val="C00000"/>
                      </a:solidFill>
                    </a:rPr>
                    <a:t>epóxica</a:t>
                  </a:r>
                  <a:r>
                    <a:rPr lang="es-ES_tradnl" sz="1400" dirty="0">
                      <a:solidFill>
                        <a:srgbClr val="C00000"/>
                      </a:solidFill>
                    </a:rPr>
                    <a:t> para restringir</a:t>
                  </a:r>
                </a:p>
                <a:p>
                  <a:r>
                    <a:rPr lang="es-ES_tradnl" sz="1400" dirty="0">
                      <a:solidFill>
                        <a:srgbClr val="C00000"/>
                      </a:solidFill>
                    </a:rPr>
                    <a:t> el área de concreto permeable </a:t>
                  </a:r>
                </a:p>
                <a:p>
                  <a:r>
                    <a:rPr lang="es-ES_tradnl" sz="1400" dirty="0">
                      <a:solidFill>
                        <a:srgbClr val="C00000"/>
                      </a:solidFill>
                    </a:rPr>
                    <a:t>al Cl</a:t>
                  </a:r>
                  <a:r>
                    <a:rPr lang="es-ES_tradnl" sz="1400" baseline="30000" dirty="0">
                      <a:solidFill>
                        <a:srgbClr val="C00000"/>
                      </a:solidFill>
                    </a:rPr>
                    <a:t> -</a:t>
                  </a:r>
                  <a:r>
                    <a:rPr lang="es-ES_tradnl" sz="1400" dirty="0">
                      <a:solidFill>
                        <a:srgbClr val="C00000"/>
                      </a:solidFill>
                    </a:rPr>
                    <a:t> y al CO</a:t>
                  </a:r>
                  <a:r>
                    <a:rPr lang="es-ES_tradnl" sz="1400" baseline="-20000" dirty="0">
                      <a:solidFill>
                        <a:srgbClr val="C00000"/>
                      </a:solidFill>
                    </a:rPr>
                    <a:t>2 </a:t>
                  </a:r>
                  <a:endParaRPr lang="es-ES_tradnl" sz="1400" dirty="0">
                    <a:solidFill>
                      <a:srgbClr val="C00000"/>
                    </a:solidFill>
                  </a:endParaRPr>
                </a:p>
              </p:txBody>
            </p:sp>
            <p:sp>
              <p:nvSpPr>
                <p:cNvPr id="181" name="Rectangle 222">
                  <a:extLst>
                    <a:ext uri="{FF2B5EF4-FFF2-40B4-BE49-F238E27FC236}">
                      <a16:creationId xmlns:a16="http://schemas.microsoft.com/office/drawing/2014/main" id="{AC1BDEFF-EE9E-439C-5115-B1658EC141BF}"/>
                    </a:ext>
                  </a:extLst>
                </p:cNvPr>
                <p:cNvSpPr>
                  <a:spLocks noChangeArrowheads="1"/>
                </p:cNvSpPr>
                <p:nvPr/>
              </p:nvSpPr>
              <p:spPr bwMode="auto">
                <a:xfrm>
                  <a:off x="5451954" y="33728843"/>
                  <a:ext cx="1989152" cy="638179"/>
                </a:xfrm>
                <a:prstGeom prst="rect">
                  <a:avLst/>
                </a:prstGeom>
                <a:noFill/>
                <a:ln w="9525">
                  <a:noFill/>
                  <a:miter lim="800000"/>
                  <a:headEnd/>
                  <a:tailEnd/>
                </a:ln>
              </p:spPr>
              <p:txBody>
                <a:bodyPr wrap="none" lIns="0" tIns="0" rIns="0" bIns="0">
                  <a:spAutoFit/>
                </a:bodyPr>
                <a:lstStyle/>
                <a:p>
                  <a:r>
                    <a:rPr lang="es-ES_tradnl" sz="1400" dirty="0">
                      <a:solidFill>
                        <a:srgbClr val="C00000"/>
                      </a:solidFill>
                    </a:rPr>
                    <a:t>Barra de titanio activado</a:t>
                  </a:r>
                </a:p>
                <a:p>
                  <a:r>
                    <a:rPr lang="es-ES_tradnl" sz="1400" dirty="0">
                      <a:solidFill>
                        <a:srgbClr val="C00000"/>
                      </a:solidFill>
                    </a:rPr>
                    <a:t>actuando como electrodo</a:t>
                  </a:r>
                </a:p>
                <a:p>
                  <a:r>
                    <a:rPr lang="es-ES_tradnl" sz="1400" dirty="0">
                      <a:solidFill>
                        <a:srgbClr val="C00000"/>
                      </a:solidFill>
                    </a:rPr>
                    <a:t>de referencia (RE) </a:t>
                  </a:r>
                </a:p>
              </p:txBody>
            </p:sp>
            <p:sp>
              <p:nvSpPr>
                <p:cNvPr id="182" name="Rectangle 223">
                  <a:extLst>
                    <a:ext uri="{FF2B5EF4-FFF2-40B4-BE49-F238E27FC236}">
                      <a16:creationId xmlns:a16="http://schemas.microsoft.com/office/drawing/2014/main" id="{555C1680-4C52-9702-F9D9-46B2949A13FD}"/>
                    </a:ext>
                  </a:extLst>
                </p:cNvPr>
                <p:cNvSpPr>
                  <a:spLocks noChangeArrowheads="1"/>
                </p:cNvSpPr>
                <p:nvPr/>
              </p:nvSpPr>
              <p:spPr bwMode="auto">
                <a:xfrm>
                  <a:off x="5453542" y="34705162"/>
                  <a:ext cx="1055695" cy="212727"/>
                </a:xfrm>
                <a:prstGeom prst="rect">
                  <a:avLst/>
                </a:prstGeom>
                <a:noFill/>
                <a:ln w="9525">
                  <a:noFill/>
                  <a:miter lim="800000"/>
                  <a:headEnd/>
                  <a:tailEnd/>
                </a:ln>
              </p:spPr>
              <p:txBody>
                <a:bodyPr wrap="none" lIns="0" tIns="0" rIns="0" bIns="0">
                  <a:spAutoFit/>
                </a:bodyPr>
                <a:lstStyle/>
                <a:p>
                  <a:r>
                    <a:rPr lang="es-ES_tradnl" sz="1400">
                      <a:solidFill>
                        <a:srgbClr val="C00000"/>
                      </a:solidFill>
                    </a:rPr>
                    <a:t>Sello epóxico</a:t>
                  </a:r>
                </a:p>
              </p:txBody>
            </p:sp>
            <p:sp>
              <p:nvSpPr>
                <p:cNvPr id="183" name="Rectangle 224">
                  <a:extLst>
                    <a:ext uri="{FF2B5EF4-FFF2-40B4-BE49-F238E27FC236}">
                      <a16:creationId xmlns:a16="http://schemas.microsoft.com/office/drawing/2014/main" id="{6E1A86BE-721C-97DB-56BC-D5B2B96D34C1}"/>
                    </a:ext>
                  </a:extLst>
                </p:cNvPr>
                <p:cNvSpPr>
                  <a:spLocks noChangeArrowheads="1"/>
                </p:cNvSpPr>
                <p:nvPr/>
              </p:nvSpPr>
              <p:spPr bwMode="auto">
                <a:xfrm>
                  <a:off x="5426554" y="31942893"/>
                  <a:ext cx="2462230" cy="638179"/>
                </a:xfrm>
                <a:prstGeom prst="rect">
                  <a:avLst/>
                </a:prstGeom>
                <a:noFill/>
                <a:ln w="9525">
                  <a:noFill/>
                  <a:miter lim="800000"/>
                  <a:headEnd/>
                  <a:tailEnd/>
                </a:ln>
              </p:spPr>
              <p:txBody>
                <a:bodyPr lIns="0" tIns="0" rIns="0" bIns="0">
                  <a:spAutoFit/>
                </a:bodyPr>
                <a:lstStyle/>
                <a:p>
                  <a:pPr algn="just"/>
                  <a:r>
                    <a:rPr lang="es-ES_tradnl" sz="1400">
                      <a:solidFill>
                        <a:srgbClr val="C00000"/>
                      </a:solidFill>
                    </a:rPr>
                    <a:t>Alambre de cobre para hacer </a:t>
                  </a:r>
                </a:p>
                <a:p>
                  <a:pPr algn="just"/>
                  <a:r>
                    <a:rPr lang="es-ES_tradnl" sz="1400">
                      <a:solidFill>
                        <a:srgbClr val="C00000"/>
                      </a:solidFill>
                    </a:rPr>
                    <a:t>contacto en el electrodo de referencia</a:t>
                  </a:r>
                </a:p>
              </p:txBody>
            </p:sp>
            <p:sp>
              <p:nvSpPr>
                <p:cNvPr id="184" name="Rectangle 225">
                  <a:extLst>
                    <a:ext uri="{FF2B5EF4-FFF2-40B4-BE49-F238E27FC236}">
                      <a16:creationId xmlns:a16="http://schemas.microsoft.com/office/drawing/2014/main" id="{26D567F1-7027-F2E1-E8F9-3F50065E68ED}"/>
                    </a:ext>
                  </a:extLst>
                </p:cNvPr>
                <p:cNvSpPr>
                  <a:spLocks noChangeArrowheads="1"/>
                </p:cNvSpPr>
                <p:nvPr/>
              </p:nvSpPr>
              <p:spPr bwMode="auto">
                <a:xfrm>
                  <a:off x="5459892" y="31299951"/>
                  <a:ext cx="1671649" cy="425453"/>
                </a:xfrm>
                <a:prstGeom prst="rect">
                  <a:avLst/>
                </a:prstGeom>
                <a:noFill/>
                <a:ln w="9525">
                  <a:noFill/>
                  <a:miter lim="800000"/>
                  <a:headEnd/>
                  <a:tailEnd/>
                </a:ln>
              </p:spPr>
              <p:txBody>
                <a:bodyPr wrap="none" lIns="0" tIns="0" rIns="0" bIns="0">
                  <a:spAutoFit/>
                </a:bodyPr>
                <a:lstStyle/>
                <a:p>
                  <a:r>
                    <a:rPr lang="es-ES_tradnl" sz="1400">
                      <a:solidFill>
                        <a:srgbClr val="C00000"/>
                      </a:solidFill>
                    </a:rPr>
                    <a:t>Electrodo de trabajo</a:t>
                  </a:r>
                </a:p>
                <a:p>
                  <a:r>
                    <a:rPr lang="es-ES_tradnl" sz="1400">
                      <a:solidFill>
                        <a:srgbClr val="C00000"/>
                      </a:solidFill>
                    </a:rPr>
                    <a:t>(barra corrugada # 3)</a:t>
                  </a:r>
                </a:p>
              </p:txBody>
            </p:sp>
            <p:sp>
              <p:nvSpPr>
                <p:cNvPr id="185" name="Freeform 232">
                  <a:extLst>
                    <a:ext uri="{FF2B5EF4-FFF2-40B4-BE49-F238E27FC236}">
                      <a16:creationId xmlns:a16="http://schemas.microsoft.com/office/drawing/2014/main" id="{08A06DC7-FEB3-4B60-E4C0-0115D9556E8C}"/>
                    </a:ext>
                  </a:extLst>
                </p:cNvPr>
                <p:cNvSpPr>
                  <a:spLocks/>
                </p:cNvSpPr>
                <p:nvPr/>
              </p:nvSpPr>
              <p:spPr bwMode="auto">
                <a:xfrm>
                  <a:off x="4278204" y="31729431"/>
                  <a:ext cx="188913" cy="166687"/>
                </a:xfrm>
                <a:custGeom>
                  <a:avLst/>
                  <a:gdLst>
                    <a:gd name="T0" fmla="*/ 0 w 126"/>
                    <a:gd name="T1" fmla="*/ 166687 h 111"/>
                    <a:gd name="T2" fmla="*/ 13494 w 126"/>
                    <a:gd name="T3" fmla="*/ 72081 h 111"/>
                    <a:gd name="T4" fmla="*/ 85461 w 126"/>
                    <a:gd name="T5" fmla="*/ 22525 h 111"/>
                    <a:gd name="T6" fmla="*/ 188913 w 126"/>
                    <a:gd name="T7" fmla="*/ 0 h 111"/>
                    <a:gd name="T8" fmla="*/ 0 60000 65536"/>
                    <a:gd name="T9" fmla="*/ 0 60000 65536"/>
                    <a:gd name="T10" fmla="*/ 0 60000 65536"/>
                    <a:gd name="T11" fmla="*/ 0 60000 65536"/>
                    <a:gd name="T12" fmla="*/ 0 w 126"/>
                    <a:gd name="T13" fmla="*/ 0 h 111"/>
                    <a:gd name="T14" fmla="*/ 126 w 126"/>
                    <a:gd name="T15" fmla="*/ 111 h 111"/>
                  </a:gdLst>
                  <a:ahLst/>
                  <a:cxnLst>
                    <a:cxn ang="T8">
                      <a:pos x="T0" y="T1"/>
                    </a:cxn>
                    <a:cxn ang="T9">
                      <a:pos x="T2" y="T3"/>
                    </a:cxn>
                    <a:cxn ang="T10">
                      <a:pos x="T4" y="T5"/>
                    </a:cxn>
                    <a:cxn ang="T11">
                      <a:pos x="T6" y="T7"/>
                    </a:cxn>
                  </a:cxnLst>
                  <a:rect l="T12" t="T13" r="T14" b="T15"/>
                  <a:pathLst>
                    <a:path w="126" h="111">
                      <a:moveTo>
                        <a:pt x="0" y="111"/>
                      </a:moveTo>
                      <a:cubicBezTo>
                        <a:pt x="0" y="87"/>
                        <a:pt x="0" y="64"/>
                        <a:pt x="9" y="48"/>
                      </a:cubicBezTo>
                      <a:cubicBezTo>
                        <a:pt x="18" y="32"/>
                        <a:pt x="38" y="23"/>
                        <a:pt x="57" y="15"/>
                      </a:cubicBezTo>
                      <a:cubicBezTo>
                        <a:pt x="76" y="7"/>
                        <a:pt x="115" y="2"/>
                        <a:pt x="126" y="0"/>
                      </a:cubicBezTo>
                    </a:path>
                  </a:pathLst>
                </a:custGeom>
                <a:solidFill>
                  <a:schemeClr val="bg1"/>
                </a:solidFill>
                <a:ln w="57150">
                  <a:solidFill>
                    <a:schemeClr val="accent2"/>
                  </a:solidFill>
                  <a:round/>
                  <a:headEnd/>
                  <a:tailEnd/>
                </a:ln>
              </p:spPr>
              <p:txBody>
                <a:bodyPr wrap="none" anchor="ctr"/>
                <a:lstStyle/>
                <a:p>
                  <a:endParaRPr lang="es-ES">
                    <a:solidFill>
                      <a:srgbClr val="C00000"/>
                    </a:solidFill>
                  </a:endParaRPr>
                </a:p>
              </p:txBody>
            </p:sp>
            <p:sp>
              <p:nvSpPr>
                <p:cNvPr id="186" name="Line 233">
                  <a:extLst>
                    <a:ext uri="{FF2B5EF4-FFF2-40B4-BE49-F238E27FC236}">
                      <a16:creationId xmlns:a16="http://schemas.microsoft.com/office/drawing/2014/main" id="{16BFD0FB-AE99-E426-EFC0-393BE419665B}"/>
                    </a:ext>
                  </a:extLst>
                </p:cNvPr>
                <p:cNvSpPr>
                  <a:spLocks noChangeShapeType="1"/>
                </p:cNvSpPr>
                <p:nvPr/>
              </p:nvSpPr>
              <p:spPr bwMode="auto">
                <a:xfrm flipH="1">
                  <a:off x="3858591" y="31550216"/>
                  <a:ext cx="1530647" cy="0"/>
                </a:xfrm>
                <a:prstGeom prst="line">
                  <a:avLst/>
                </a:prstGeom>
                <a:noFill/>
                <a:ln w="25400">
                  <a:solidFill>
                    <a:schemeClr val="accent6">
                      <a:lumMod val="75000"/>
                    </a:schemeClr>
                  </a:solidFill>
                  <a:round/>
                  <a:headEnd/>
                  <a:tailEnd type="triangle" w="med" len="med"/>
                </a:ln>
                <a:effectLst/>
              </p:spPr>
              <p:txBody>
                <a:bodyPr wrap="none" anchor="ctr"/>
                <a:lstStyle/>
                <a:p>
                  <a:pPr>
                    <a:defRPr/>
                  </a:pPr>
                  <a:endParaRPr lang="es-MX">
                    <a:solidFill>
                      <a:srgbClr val="C00000"/>
                    </a:solidFill>
                  </a:endParaRPr>
                </a:p>
              </p:txBody>
            </p:sp>
            <p:grpSp>
              <p:nvGrpSpPr>
                <p:cNvPr id="187" name="Group 235">
                  <a:extLst>
                    <a:ext uri="{FF2B5EF4-FFF2-40B4-BE49-F238E27FC236}">
                      <a16:creationId xmlns:a16="http://schemas.microsoft.com/office/drawing/2014/main" id="{2BED617E-3909-CDF9-CAED-98C2281767A3}"/>
                    </a:ext>
                  </a:extLst>
                </p:cNvPr>
                <p:cNvGrpSpPr>
                  <a:grpSpLocks/>
                </p:cNvGrpSpPr>
                <p:nvPr/>
              </p:nvGrpSpPr>
              <p:grpSpPr bwMode="auto">
                <a:xfrm>
                  <a:off x="2712929" y="36803081"/>
                  <a:ext cx="2027238" cy="95250"/>
                  <a:chOff x="1512" y="3777"/>
                  <a:chExt cx="1343" cy="63"/>
                </a:xfrm>
              </p:grpSpPr>
              <p:sp>
                <p:nvSpPr>
                  <p:cNvPr id="200" name="Rectangle 236">
                    <a:extLst>
                      <a:ext uri="{FF2B5EF4-FFF2-40B4-BE49-F238E27FC236}">
                        <a16:creationId xmlns:a16="http://schemas.microsoft.com/office/drawing/2014/main" id="{C9A77524-F8F8-9253-5B90-4D9F5C8C6CA2}"/>
                      </a:ext>
                    </a:extLst>
                  </p:cNvPr>
                  <p:cNvSpPr>
                    <a:spLocks noChangeArrowheads="1"/>
                  </p:cNvSpPr>
                  <p:nvPr/>
                </p:nvSpPr>
                <p:spPr bwMode="auto">
                  <a:xfrm>
                    <a:off x="1520" y="3807"/>
                    <a:ext cx="1336" cy="5"/>
                  </a:xfrm>
                  <a:prstGeom prst="rect">
                    <a:avLst/>
                  </a:prstGeom>
                  <a:solidFill>
                    <a:srgbClr val="000000"/>
                  </a:solidFill>
                  <a:ln w="19050">
                    <a:solidFill>
                      <a:schemeClr val="accent6">
                        <a:lumMod val="75000"/>
                      </a:schemeClr>
                    </a:solidFill>
                    <a:miter lim="800000"/>
                    <a:headEnd/>
                    <a:tailEnd/>
                  </a:ln>
                </p:spPr>
                <p:txBody>
                  <a:bodyPr/>
                  <a:lstStyle/>
                  <a:p>
                    <a:pPr>
                      <a:defRPr/>
                    </a:pPr>
                    <a:endParaRPr lang="es-MX">
                      <a:solidFill>
                        <a:srgbClr val="C00000"/>
                      </a:solidFill>
                    </a:endParaRPr>
                  </a:p>
                </p:txBody>
              </p:sp>
              <p:sp>
                <p:nvSpPr>
                  <p:cNvPr id="201" name="Freeform 237">
                    <a:extLst>
                      <a:ext uri="{FF2B5EF4-FFF2-40B4-BE49-F238E27FC236}">
                        <a16:creationId xmlns:a16="http://schemas.microsoft.com/office/drawing/2014/main" id="{5346DF71-4842-A9B4-C3F4-F413305A40FC}"/>
                      </a:ext>
                    </a:extLst>
                  </p:cNvPr>
                  <p:cNvSpPr>
                    <a:spLocks/>
                  </p:cNvSpPr>
                  <p:nvPr/>
                </p:nvSpPr>
                <p:spPr bwMode="auto">
                  <a:xfrm>
                    <a:off x="1512" y="3778"/>
                    <a:ext cx="8" cy="59"/>
                  </a:xfrm>
                  <a:custGeom>
                    <a:avLst/>
                    <a:gdLst/>
                    <a:ahLst/>
                    <a:cxnLst>
                      <a:cxn ang="0">
                        <a:pos x="3" y="0"/>
                      </a:cxn>
                      <a:cxn ang="0">
                        <a:pos x="8" y="0"/>
                      </a:cxn>
                      <a:cxn ang="0">
                        <a:pos x="7" y="58"/>
                      </a:cxn>
                      <a:cxn ang="0">
                        <a:pos x="0" y="58"/>
                      </a:cxn>
                      <a:cxn ang="0">
                        <a:pos x="3" y="0"/>
                      </a:cxn>
                    </a:cxnLst>
                    <a:rect l="0" t="0" r="r" b="b"/>
                    <a:pathLst>
                      <a:path w="8" h="58">
                        <a:moveTo>
                          <a:pt x="3" y="0"/>
                        </a:moveTo>
                        <a:lnTo>
                          <a:pt x="8" y="0"/>
                        </a:lnTo>
                        <a:lnTo>
                          <a:pt x="7" y="58"/>
                        </a:lnTo>
                        <a:lnTo>
                          <a:pt x="0" y="58"/>
                        </a:lnTo>
                        <a:lnTo>
                          <a:pt x="3" y="0"/>
                        </a:lnTo>
                        <a:close/>
                      </a:path>
                    </a:pathLst>
                  </a:custGeom>
                  <a:solidFill>
                    <a:srgbClr val="000000"/>
                  </a:solidFill>
                  <a:ln w="9525" cmpd="sng">
                    <a:solidFill>
                      <a:schemeClr val="accent6">
                        <a:lumMod val="75000"/>
                      </a:schemeClr>
                    </a:solidFill>
                    <a:round/>
                    <a:headEnd/>
                    <a:tailEnd/>
                  </a:ln>
                </p:spPr>
                <p:txBody>
                  <a:bodyPr/>
                  <a:lstStyle/>
                  <a:p>
                    <a:pPr>
                      <a:defRPr/>
                    </a:pPr>
                    <a:endParaRPr lang="es-MX">
                      <a:solidFill>
                        <a:srgbClr val="C00000"/>
                      </a:solidFill>
                    </a:endParaRPr>
                  </a:p>
                </p:txBody>
              </p:sp>
              <p:sp>
                <p:nvSpPr>
                  <p:cNvPr id="202" name="Rectangle 238">
                    <a:extLst>
                      <a:ext uri="{FF2B5EF4-FFF2-40B4-BE49-F238E27FC236}">
                        <a16:creationId xmlns:a16="http://schemas.microsoft.com/office/drawing/2014/main" id="{C9140220-B923-6DEE-E9B2-D65358684B4F}"/>
                      </a:ext>
                    </a:extLst>
                  </p:cNvPr>
                  <p:cNvSpPr>
                    <a:spLocks noChangeArrowheads="1"/>
                  </p:cNvSpPr>
                  <p:nvPr/>
                </p:nvSpPr>
                <p:spPr bwMode="auto">
                  <a:xfrm>
                    <a:off x="2849" y="3778"/>
                    <a:ext cx="6" cy="64"/>
                  </a:xfrm>
                  <a:prstGeom prst="rect">
                    <a:avLst/>
                  </a:prstGeom>
                  <a:solidFill>
                    <a:srgbClr val="000000"/>
                  </a:solidFill>
                  <a:ln w="9525">
                    <a:solidFill>
                      <a:schemeClr val="accent6">
                        <a:lumMod val="75000"/>
                      </a:schemeClr>
                    </a:solidFill>
                    <a:miter lim="800000"/>
                    <a:headEnd/>
                    <a:tailEnd/>
                  </a:ln>
                </p:spPr>
                <p:txBody>
                  <a:bodyPr/>
                  <a:lstStyle/>
                  <a:p>
                    <a:pPr>
                      <a:defRPr/>
                    </a:pPr>
                    <a:endParaRPr lang="es-MX">
                      <a:solidFill>
                        <a:srgbClr val="C00000"/>
                      </a:solidFill>
                    </a:endParaRPr>
                  </a:p>
                </p:txBody>
              </p:sp>
            </p:grpSp>
            <p:grpSp>
              <p:nvGrpSpPr>
                <p:cNvPr id="188" name="Group 239">
                  <a:extLst>
                    <a:ext uri="{FF2B5EF4-FFF2-40B4-BE49-F238E27FC236}">
                      <a16:creationId xmlns:a16="http://schemas.microsoft.com/office/drawing/2014/main" id="{E231AEC4-E751-CC69-E454-A9FE0A2B416D}"/>
                    </a:ext>
                  </a:extLst>
                </p:cNvPr>
                <p:cNvGrpSpPr>
                  <a:grpSpLocks/>
                </p:cNvGrpSpPr>
                <p:nvPr/>
              </p:nvGrpSpPr>
              <p:grpSpPr bwMode="auto">
                <a:xfrm>
                  <a:off x="1816987" y="32191393"/>
                  <a:ext cx="155576" cy="3849688"/>
                  <a:chOff x="918" y="717"/>
                  <a:chExt cx="103" cy="2554"/>
                </a:xfrm>
              </p:grpSpPr>
              <p:sp>
                <p:nvSpPr>
                  <p:cNvPr id="196" name="Rectangle 240">
                    <a:extLst>
                      <a:ext uri="{FF2B5EF4-FFF2-40B4-BE49-F238E27FC236}">
                        <a16:creationId xmlns:a16="http://schemas.microsoft.com/office/drawing/2014/main" id="{314DF50D-EC8C-21DA-5C7E-09FD0F44729F}"/>
                      </a:ext>
                    </a:extLst>
                  </p:cNvPr>
                  <p:cNvSpPr>
                    <a:spLocks noChangeArrowheads="1"/>
                  </p:cNvSpPr>
                  <p:nvPr/>
                </p:nvSpPr>
                <p:spPr bwMode="auto">
                  <a:xfrm>
                    <a:off x="918" y="3264"/>
                    <a:ext cx="98" cy="7"/>
                  </a:xfrm>
                  <a:prstGeom prst="rect">
                    <a:avLst/>
                  </a:prstGeom>
                  <a:solidFill>
                    <a:srgbClr val="000000"/>
                  </a:solidFill>
                  <a:ln w="9525">
                    <a:solidFill>
                      <a:schemeClr val="accent6">
                        <a:lumMod val="75000"/>
                      </a:schemeClr>
                    </a:solidFill>
                    <a:miter lim="800000"/>
                    <a:headEnd/>
                    <a:tailEnd/>
                  </a:ln>
                </p:spPr>
                <p:txBody>
                  <a:bodyPr/>
                  <a:lstStyle/>
                  <a:p>
                    <a:pPr>
                      <a:defRPr/>
                    </a:pPr>
                    <a:endParaRPr lang="es-MX">
                      <a:solidFill>
                        <a:srgbClr val="C00000"/>
                      </a:solidFill>
                    </a:endParaRPr>
                  </a:p>
                </p:txBody>
              </p:sp>
              <p:grpSp>
                <p:nvGrpSpPr>
                  <p:cNvPr id="197" name="Group 241">
                    <a:extLst>
                      <a:ext uri="{FF2B5EF4-FFF2-40B4-BE49-F238E27FC236}">
                        <a16:creationId xmlns:a16="http://schemas.microsoft.com/office/drawing/2014/main" id="{E6EAAC3E-11E2-540D-97D0-82CECA632E4D}"/>
                      </a:ext>
                    </a:extLst>
                  </p:cNvPr>
                  <p:cNvGrpSpPr>
                    <a:grpSpLocks/>
                  </p:cNvGrpSpPr>
                  <p:nvPr/>
                </p:nvGrpSpPr>
                <p:grpSpPr bwMode="auto">
                  <a:xfrm>
                    <a:off x="923" y="717"/>
                    <a:ext cx="98" cy="2547"/>
                    <a:chOff x="923" y="717"/>
                    <a:chExt cx="98" cy="2547"/>
                  </a:xfrm>
                </p:grpSpPr>
                <p:sp>
                  <p:nvSpPr>
                    <p:cNvPr id="198" name="Rectangle 242">
                      <a:extLst>
                        <a:ext uri="{FF2B5EF4-FFF2-40B4-BE49-F238E27FC236}">
                          <a16:creationId xmlns:a16="http://schemas.microsoft.com/office/drawing/2014/main" id="{C2492ECC-F8CC-7249-043B-E15583027B1D}"/>
                        </a:ext>
                      </a:extLst>
                    </p:cNvPr>
                    <p:cNvSpPr>
                      <a:spLocks noChangeArrowheads="1"/>
                    </p:cNvSpPr>
                    <p:nvPr/>
                  </p:nvSpPr>
                  <p:spPr bwMode="auto">
                    <a:xfrm>
                      <a:off x="971" y="717"/>
                      <a:ext cx="4" cy="2547"/>
                    </a:xfrm>
                    <a:prstGeom prst="rect">
                      <a:avLst/>
                    </a:prstGeom>
                    <a:solidFill>
                      <a:srgbClr val="000000"/>
                    </a:solidFill>
                    <a:ln w="19050">
                      <a:solidFill>
                        <a:schemeClr val="accent6">
                          <a:lumMod val="75000"/>
                        </a:schemeClr>
                      </a:solidFill>
                      <a:miter lim="800000"/>
                      <a:headEnd/>
                      <a:tailEnd/>
                    </a:ln>
                  </p:spPr>
                  <p:txBody>
                    <a:bodyPr/>
                    <a:lstStyle/>
                    <a:p>
                      <a:pPr>
                        <a:defRPr/>
                      </a:pPr>
                      <a:endParaRPr lang="es-MX">
                        <a:solidFill>
                          <a:srgbClr val="C00000"/>
                        </a:solidFill>
                      </a:endParaRPr>
                    </a:p>
                  </p:txBody>
                </p:sp>
                <p:sp>
                  <p:nvSpPr>
                    <p:cNvPr id="199" name="Rectangle 243">
                      <a:extLst>
                        <a:ext uri="{FF2B5EF4-FFF2-40B4-BE49-F238E27FC236}">
                          <a16:creationId xmlns:a16="http://schemas.microsoft.com/office/drawing/2014/main" id="{F150185C-F02B-DE09-F82B-D1850ED7978F}"/>
                        </a:ext>
                      </a:extLst>
                    </p:cNvPr>
                    <p:cNvSpPr>
                      <a:spLocks noChangeArrowheads="1"/>
                    </p:cNvSpPr>
                    <p:nvPr/>
                  </p:nvSpPr>
                  <p:spPr bwMode="auto">
                    <a:xfrm>
                      <a:off x="924" y="717"/>
                      <a:ext cx="98" cy="7"/>
                    </a:xfrm>
                    <a:prstGeom prst="rect">
                      <a:avLst/>
                    </a:prstGeom>
                    <a:solidFill>
                      <a:srgbClr val="000000"/>
                    </a:solidFill>
                    <a:ln w="19050">
                      <a:solidFill>
                        <a:schemeClr val="accent6">
                          <a:lumMod val="75000"/>
                        </a:schemeClr>
                      </a:solidFill>
                      <a:miter lim="800000"/>
                      <a:headEnd/>
                      <a:tailEnd/>
                    </a:ln>
                  </p:spPr>
                  <p:txBody>
                    <a:bodyPr/>
                    <a:lstStyle/>
                    <a:p>
                      <a:pPr>
                        <a:defRPr/>
                      </a:pPr>
                      <a:endParaRPr lang="es-MX">
                        <a:solidFill>
                          <a:srgbClr val="C00000"/>
                        </a:solidFill>
                      </a:endParaRPr>
                    </a:p>
                  </p:txBody>
                </p:sp>
              </p:grpSp>
            </p:grpSp>
            <p:sp>
              <p:nvSpPr>
                <p:cNvPr id="189" name="Line 245">
                  <a:extLst>
                    <a:ext uri="{FF2B5EF4-FFF2-40B4-BE49-F238E27FC236}">
                      <a16:creationId xmlns:a16="http://schemas.microsoft.com/office/drawing/2014/main" id="{20E9249B-E683-1A7B-E417-D2714DFE5BE1}"/>
                    </a:ext>
                  </a:extLst>
                </p:cNvPr>
                <p:cNvSpPr>
                  <a:spLocks noChangeShapeType="1"/>
                </p:cNvSpPr>
                <p:nvPr/>
              </p:nvSpPr>
              <p:spPr bwMode="auto">
                <a:xfrm flipH="1" flipV="1">
                  <a:off x="4371040" y="34793160"/>
                  <a:ext cx="1018198" cy="0"/>
                </a:xfrm>
                <a:prstGeom prst="line">
                  <a:avLst/>
                </a:prstGeom>
                <a:noFill/>
                <a:ln w="25400">
                  <a:solidFill>
                    <a:schemeClr val="accent6">
                      <a:lumMod val="75000"/>
                    </a:schemeClr>
                  </a:solidFill>
                  <a:round/>
                  <a:headEnd/>
                  <a:tailEnd type="triangle" w="med" len="med"/>
                </a:ln>
                <a:effectLst/>
              </p:spPr>
              <p:txBody>
                <a:bodyPr wrap="none" anchor="ctr"/>
                <a:lstStyle/>
                <a:p>
                  <a:pPr>
                    <a:defRPr/>
                  </a:pPr>
                  <a:endParaRPr lang="es-MX">
                    <a:solidFill>
                      <a:srgbClr val="C00000"/>
                    </a:solidFill>
                  </a:endParaRPr>
                </a:p>
              </p:txBody>
            </p:sp>
            <p:sp>
              <p:nvSpPr>
                <p:cNvPr id="190" name="Line 246">
                  <a:extLst>
                    <a:ext uri="{FF2B5EF4-FFF2-40B4-BE49-F238E27FC236}">
                      <a16:creationId xmlns:a16="http://schemas.microsoft.com/office/drawing/2014/main" id="{CB781649-15D4-E201-80C2-5E59251FDD6C}"/>
                    </a:ext>
                  </a:extLst>
                </p:cNvPr>
                <p:cNvSpPr>
                  <a:spLocks noChangeShapeType="1"/>
                </p:cNvSpPr>
                <p:nvPr/>
              </p:nvSpPr>
              <p:spPr bwMode="auto">
                <a:xfrm flipH="1" flipV="1">
                  <a:off x="4355968" y="34068616"/>
                  <a:ext cx="1033270" cy="0"/>
                </a:xfrm>
                <a:prstGeom prst="line">
                  <a:avLst/>
                </a:prstGeom>
                <a:noFill/>
                <a:ln w="25400">
                  <a:solidFill>
                    <a:schemeClr val="accent6">
                      <a:lumMod val="75000"/>
                    </a:schemeClr>
                  </a:solidFill>
                  <a:round/>
                  <a:headEnd/>
                  <a:tailEnd type="triangle" w="med" len="med"/>
                </a:ln>
                <a:effectLst/>
              </p:spPr>
              <p:txBody>
                <a:bodyPr wrap="none" anchor="ctr"/>
                <a:lstStyle/>
                <a:p>
                  <a:pPr>
                    <a:defRPr/>
                  </a:pPr>
                  <a:endParaRPr lang="es-MX">
                    <a:solidFill>
                      <a:srgbClr val="C00000"/>
                    </a:solidFill>
                  </a:endParaRPr>
                </a:p>
              </p:txBody>
            </p:sp>
            <p:sp>
              <p:nvSpPr>
                <p:cNvPr id="191" name="Line 249">
                  <a:extLst>
                    <a:ext uri="{FF2B5EF4-FFF2-40B4-BE49-F238E27FC236}">
                      <a16:creationId xmlns:a16="http://schemas.microsoft.com/office/drawing/2014/main" id="{D114B448-924C-EEC0-FE5D-B3A15FAB07B2}"/>
                    </a:ext>
                  </a:extLst>
                </p:cNvPr>
                <p:cNvSpPr>
                  <a:spLocks noChangeShapeType="1"/>
                </p:cNvSpPr>
                <p:nvPr/>
              </p:nvSpPr>
              <p:spPr bwMode="auto">
                <a:xfrm flipH="1">
                  <a:off x="4344245" y="32111999"/>
                  <a:ext cx="1044993" cy="0"/>
                </a:xfrm>
                <a:prstGeom prst="line">
                  <a:avLst/>
                </a:prstGeom>
                <a:noFill/>
                <a:ln w="25400">
                  <a:solidFill>
                    <a:schemeClr val="accent6">
                      <a:lumMod val="75000"/>
                    </a:schemeClr>
                  </a:solidFill>
                  <a:round/>
                  <a:headEnd/>
                  <a:tailEnd type="triangle" w="med" len="med"/>
                </a:ln>
                <a:effectLst/>
              </p:spPr>
              <p:txBody>
                <a:bodyPr wrap="none" anchor="ctr"/>
                <a:lstStyle/>
                <a:p>
                  <a:pPr>
                    <a:defRPr/>
                  </a:pPr>
                  <a:endParaRPr lang="es-MX">
                    <a:solidFill>
                      <a:srgbClr val="C00000"/>
                    </a:solidFill>
                  </a:endParaRPr>
                </a:p>
              </p:txBody>
            </p:sp>
            <p:sp>
              <p:nvSpPr>
                <p:cNvPr id="192" name="Line 250">
                  <a:extLst>
                    <a:ext uri="{FF2B5EF4-FFF2-40B4-BE49-F238E27FC236}">
                      <a16:creationId xmlns:a16="http://schemas.microsoft.com/office/drawing/2014/main" id="{E7E8B915-5280-8F4E-3ECF-94F015A0C132}"/>
                    </a:ext>
                  </a:extLst>
                </p:cNvPr>
                <p:cNvSpPr>
                  <a:spLocks noChangeShapeType="1"/>
                </p:cNvSpPr>
                <p:nvPr/>
              </p:nvSpPr>
              <p:spPr bwMode="auto">
                <a:xfrm flipH="1" flipV="1">
                  <a:off x="4687552" y="35407447"/>
                  <a:ext cx="720107" cy="0"/>
                </a:xfrm>
                <a:prstGeom prst="line">
                  <a:avLst/>
                </a:prstGeom>
                <a:noFill/>
                <a:ln w="25400">
                  <a:solidFill>
                    <a:schemeClr val="accent6">
                      <a:lumMod val="75000"/>
                    </a:schemeClr>
                  </a:solidFill>
                  <a:round/>
                  <a:headEnd/>
                  <a:tailEnd type="triangle" w="med" len="med"/>
                </a:ln>
                <a:effectLst/>
              </p:spPr>
              <p:txBody>
                <a:bodyPr wrap="none" anchor="ctr"/>
                <a:lstStyle/>
                <a:p>
                  <a:pPr>
                    <a:defRPr/>
                  </a:pPr>
                  <a:endParaRPr lang="es-MX">
                    <a:solidFill>
                      <a:srgbClr val="C00000"/>
                    </a:solidFill>
                  </a:endParaRPr>
                </a:p>
              </p:txBody>
            </p:sp>
            <p:sp>
              <p:nvSpPr>
                <p:cNvPr id="193" name="Line 251">
                  <a:extLst>
                    <a:ext uri="{FF2B5EF4-FFF2-40B4-BE49-F238E27FC236}">
                      <a16:creationId xmlns:a16="http://schemas.microsoft.com/office/drawing/2014/main" id="{84476E00-D0F3-8098-2B1B-E1FB8E0C14CC}"/>
                    </a:ext>
                  </a:extLst>
                </p:cNvPr>
                <p:cNvSpPr>
                  <a:spLocks noChangeShapeType="1"/>
                </p:cNvSpPr>
                <p:nvPr/>
              </p:nvSpPr>
              <p:spPr bwMode="auto">
                <a:xfrm flipH="1">
                  <a:off x="3860266" y="36280748"/>
                  <a:ext cx="1528972" cy="0"/>
                </a:xfrm>
                <a:prstGeom prst="line">
                  <a:avLst/>
                </a:prstGeom>
                <a:noFill/>
                <a:ln w="25400">
                  <a:solidFill>
                    <a:schemeClr val="accent6">
                      <a:lumMod val="75000"/>
                    </a:schemeClr>
                  </a:solidFill>
                  <a:round/>
                  <a:headEnd/>
                  <a:tailEnd type="triangle" w="med" len="med"/>
                </a:ln>
                <a:effectLst/>
              </p:spPr>
              <p:txBody>
                <a:bodyPr wrap="none" anchor="ctr"/>
                <a:lstStyle/>
                <a:p>
                  <a:pPr>
                    <a:defRPr/>
                  </a:pPr>
                  <a:endParaRPr lang="es-MX">
                    <a:solidFill>
                      <a:srgbClr val="C00000"/>
                    </a:solidFill>
                  </a:endParaRPr>
                </a:p>
              </p:txBody>
            </p:sp>
            <p:sp>
              <p:nvSpPr>
                <p:cNvPr id="194" name="Rectangle 252">
                  <a:extLst>
                    <a:ext uri="{FF2B5EF4-FFF2-40B4-BE49-F238E27FC236}">
                      <a16:creationId xmlns:a16="http://schemas.microsoft.com/office/drawing/2014/main" id="{0D7EBEFB-D1C0-C8A1-57DB-BC2094393656}"/>
                    </a:ext>
                  </a:extLst>
                </p:cNvPr>
                <p:cNvSpPr>
                  <a:spLocks noChangeArrowheads="1"/>
                </p:cNvSpPr>
                <p:nvPr/>
              </p:nvSpPr>
              <p:spPr bwMode="auto">
                <a:xfrm>
                  <a:off x="4617929" y="32208856"/>
                  <a:ext cx="33338" cy="766762"/>
                </a:xfrm>
                <a:prstGeom prst="rect">
                  <a:avLst/>
                </a:prstGeom>
                <a:solidFill>
                  <a:srgbClr val="FF9900"/>
                </a:solidFill>
                <a:ln w="9525">
                  <a:solidFill>
                    <a:srgbClr val="FF9900"/>
                  </a:solidFill>
                  <a:miter lim="800000"/>
                  <a:headEnd/>
                  <a:tailEnd/>
                </a:ln>
              </p:spPr>
              <p:txBody>
                <a:bodyPr/>
                <a:lstStyle/>
                <a:p>
                  <a:endParaRPr lang="es-ES">
                    <a:solidFill>
                      <a:srgbClr val="C00000"/>
                    </a:solidFill>
                  </a:endParaRPr>
                </a:p>
              </p:txBody>
            </p:sp>
            <p:sp>
              <p:nvSpPr>
                <p:cNvPr id="195" name="Oval 254">
                  <a:extLst>
                    <a:ext uri="{FF2B5EF4-FFF2-40B4-BE49-F238E27FC236}">
                      <a16:creationId xmlns:a16="http://schemas.microsoft.com/office/drawing/2014/main" id="{C660053F-3647-24B4-09F4-F87ACD388E8C}"/>
                    </a:ext>
                  </a:extLst>
                </p:cNvPr>
                <p:cNvSpPr>
                  <a:spLocks noChangeArrowheads="1"/>
                </p:cNvSpPr>
                <p:nvPr/>
              </p:nvSpPr>
              <p:spPr bwMode="auto">
                <a:xfrm>
                  <a:off x="4311542" y="31765943"/>
                  <a:ext cx="198437" cy="163513"/>
                </a:xfrm>
                <a:prstGeom prst="ellipse">
                  <a:avLst/>
                </a:prstGeom>
                <a:solidFill>
                  <a:schemeClr val="tx1"/>
                </a:solidFill>
                <a:ln w="9525">
                  <a:solidFill>
                    <a:schemeClr val="tx1"/>
                  </a:solidFill>
                  <a:round/>
                  <a:headEnd/>
                  <a:tailEnd/>
                </a:ln>
              </p:spPr>
              <p:txBody>
                <a:bodyPr wrap="none" anchor="ctr"/>
                <a:lstStyle/>
                <a:p>
                  <a:endParaRPr lang="es-ES">
                    <a:solidFill>
                      <a:srgbClr val="C00000"/>
                    </a:solidFill>
                  </a:endParaRPr>
                </a:p>
              </p:txBody>
            </p:sp>
          </p:grpSp>
          <p:sp>
            <p:nvSpPr>
              <p:cNvPr id="134" name="Rectangle 219">
                <a:extLst>
                  <a:ext uri="{FF2B5EF4-FFF2-40B4-BE49-F238E27FC236}">
                    <a16:creationId xmlns:a16="http://schemas.microsoft.com/office/drawing/2014/main" id="{22BFAE5E-21E6-3A73-FBAA-B0C2E4C00914}"/>
                  </a:ext>
                </a:extLst>
              </p:cNvPr>
              <p:cNvSpPr>
                <a:spLocks noChangeArrowheads="1"/>
              </p:cNvSpPr>
              <p:nvPr/>
            </p:nvSpPr>
            <p:spPr bwMode="auto">
              <a:xfrm>
                <a:off x="24560271" y="20967696"/>
                <a:ext cx="254002" cy="274639"/>
              </a:xfrm>
              <a:prstGeom prst="rect">
                <a:avLst/>
              </a:prstGeom>
              <a:noFill/>
              <a:ln w="9525">
                <a:noFill/>
                <a:miter lim="800000"/>
                <a:headEnd/>
                <a:tailEnd/>
              </a:ln>
            </p:spPr>
            <p:txBody>
              <a:bodyPr wrap="none" lIns="0" tIns="0" rIns="0" bIns="0">
                <a:spAutoFit/>
              </a:bodyPr>
              <a:lstStyle/>
              <a:p>
                <a:r>
                  <a:rPr lang="es-ES_tradnl" sz="1800">
                    <a:solidFill>
                      <a:srgbClr val="C00000"/>
                    </a:solidFill>
                  </a:rPr>
                  <a:t>11</a:t>
                </a:r>
              </a:p>
            </p:txBody>
          </p:sp>
          <p:sp>
            <p:nvSpPr>
              <p:cNvPr id="135" name="Rectangle 240">
                <a:extLst>
                  <a:ext uri="{FF2B5EF4-FFF2-40B4-BE49-F238E27FC236}">
                    <a16:creationId xmlns:a16="http://schemas.microsoft.com/office/drawing/2014/main" id="{D086E3E8-2A60-3844-5FD4-EF1266CD93DB}"/>
                  </a:ext>
                </a:extLst>
              </p:cNvPr>
              <p:cNvSpPr>
                <a:spLocks noChangeArrowheads="1"/>
              </p:cNvSpPr>
              <p:nvPr/>
            </p:nvSpPr>
            <p:spPr bwMode="auto">
              <a:xfrm>
                <a:off x="24841746" y="22245853"/>
                <a:ext cx="147371" cy="10501"/>
              </a:xfrm>
              <a:prstGeom prst="rect">
                <a:avLst/>
              </a:prstGeom>
              <a:solidFill>
                <a:srgbClr val="000000"/>
              </a:solidFill>
              <a:ln w="9525">
                <a:solidFill>
                  <a:schemeClr val="accent6">
                    <a:lumMod val="75000"/>
                  </a:schemeClr>
                </a:solidFill>
                <a:miter lim="800000"/>
                <a:headEnd/>
                <a:tailEnd/>
              </a:ln>
            </p:spPr>
            <p:txBody>
              <a:bodyPr/>
              <a:lstStyle/>
              <a:p>
                <a:pPr>
                  <a:defRPr/>
                </a:pPr>
                <a:endParaRPr lang="es-MX">
                  <a:solidFill>
                    <a:srgbClr val="C00000"/>
                  </a:solidFill>
                </a:endParaRPr>
              </a:p>
            </p:txBody>
          </p:sp>
          <p:sp>
            <p:nvSpPr>
              <p:cNvPr id="136" name="Rectangle 243">
                <a:extLst>
                  <a:ext uri="{FF2B5EF4-FFF2-40B4-BE49-F238E27FC236}">
                    <a16:creationId xmlns:a16="http://schemas.microsoft.com/office/drawing/2014/main" id="{0F749003-2889-83FB-AFC2-30D8FB0E5387}"/>
                  </a:ext>
                </a:extLst>
              </p:cNvPr>
              <p:cNvSpPr>
                <a:spLocks noChangeArrowheads="1"/>
              </p:cNvSpPr>
              <p:nvPr/>
            </p:nvSpPr>
            <p:spPr bwMode="auto">
              <a:xfrm>
                <a:off x="24841746" y="19876211"/>
                <a:ext cx="147371" cy="12251"/>
              </a:xfrm>
              <a:prstGeom prst="rect">
                <a:avLst/>
              </a:prstGeom>
              <a:solidFill>
                <a:srgbClr val="000000"/>
              </a:solidFill>
              <a:ln w="19050">
                <a:solidFill>
                  <a:schemeClr val="accent6">
                    <a:lumMod val="75000"/>
                  </a:schemeClr>
                </a:solidFill>
                <a:miter lim="800000"/>
                <a:headEnd/>
                <a:tailEnd/>
              </a:ln>
            </p:spPr>
            <p:txBody>
              <a:bodyPr/>
              <a:lstStyle/>
              <a:p>
                <a:pPr>
                  <a:defRPr/>
                </a:pPr>
                <a:endParaRPr lang="es-MX">
                  <a:solidFill>
                    <a:srgbClr val="C00000"/>
                  </a:solidFill>
                </a:endParaRPr>
              </a:p>
            </p:txBody>
          </p:sp>
          <p:cxnSp>
            <p:nvCxnSpPr>
              <p:cNvPr id="137" name="354 Conector recto">
                <a:extLst>
                  <a:ext uri="{FF2B5EF4-FFF2-40B4-BE49-F238E27FC236}">
                    <a16:creationId xmlns:a16="http://schemas.microsoft.com/office/drawing/2014/main" id="{68BC467E-E829-261A-11E0-A202761E988B}"/>
                  </a:ext>
                </a:extLst>
              </p:cNvPr>
              <p:cNvCxnSpPr/>
              <p:nvPr/>
            </p:nvCxnSpPr>
            <p:spPr>
              <a:xfrm rot="5400000">
                <a:off x="23738410" y="21067233"/>
                <a:ext cx="2357391" cy="3349"/>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131" name="214 Forma libre">
              <a:extLst>
                <a:ext uri="{FF2B5EF4-FFF2-40B4-BE49-F238E27FC236}">
                  <a16:creationId xmlns:a16="http://schemas.microsoft.com/office/drawing/2014/main" id="{0791D0C9-78D1-4886-61FB-E310099DB707}"/>
                </a:ext>
              </a:extLst>
            </p:cNvPr>
            <p:cNvSpPr/>
            <p:nvPr/>
          </p:nvSpPr>
          <p:spPr>
            <a:xfrm>
              <a:off x="9246" y="14029"/>
              <a:ext cx="1181" cy="750"/>
            </a:xfrm>
            <a:custGeom>
              <a:avLst/>
              <a:gdLst>
                <a:gd name="connsiteX0" fmla="*/ 9525 w 1876425"/>
                <a:gd name="connsiteY0" fmla="*/ 9525 h 1190625"/>
                <a:gd name="connsiteX1" fmla="*/ 1866900 w 1876425"/>
                <a:gd name="connsiteY1" fmla="*/ 0 h 1190625"/>
                <a:gd name="connsiteX2" fmla="*/ 1876425 w 1876425"/>
                <a:gd name="connsiteY2" fmla="*/ 647700 h 1190625"/>
                <a:gd name="connsiteX3" fmla="*/ 1095375 w 1876425"/>
                <a:gd name="connsiteY3" fmla="*/ 638175 h 1190625"/>
                <a:gd name="connsiteX4" fmla="*/ 1104900 w 1876425"/>
                <a:gd name="connsiteY4" fmla="*/ 1190625 h 1190625"/>
                <a:gd name="connsiteX5" fmla="*/ 838200 w 1876425"/>
                <a:gd name="connsiteY5" fmla="*/ 1181100 h 1190625"/>
                <a:gd name="connsiteX6" fmla="*/ 838200 w 1876425"/>
                <a:gd name="connsiteY6" fmla="*/ 666750 h 1190625"/>
                <a:gd name="connsiteX7" fmla="*/ 0 w 1876425"/>
                <a:gd name="connsiteY7" fmla="*/ 657225 h 1190625"/>
                <a:gd name="connsiteX8" fmla="*/ 9525 w 1876425"/>
                <a:gd name="connsiteY8" fmla="*/ 9525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6425" h="1190625">
                  <a:moveTo>
                    <a:pt x="9525" y="9525"/>
                  </a:moveTo>
                  <a:lnTo>
                    <a:pt x="1866900" y="0"/>
                  </a:lnTo>
                  <a:lnTo>
                    <a:pt x="1876425" y="647700"/>
                  </a:lnTo>
                  <a:lnTo>
                    <a:pt x="1095375" y="638175"/>
                  </a:lnTo>
                  <a:lnTo>
                    <a:pt x="1104900" y="1190625"/>
                  </a:lnTo>
                  <a:lnTo>
                    <a:pt x="838200" y="1181100"/>
                  </a:lnTo>
                  <a:lnTo>
                    <a:pt x="838200" y="666750"/>
                  </a:lnTo>
                  <a:lnTo>
                    <a:pt x="0" y="657225"/>
                  </a:lnTo>
                  <a:lnTo>
                    <a:pt x="9525" y="9525"/>
                  </a:lnTo>
                  <a:close/>
                </a:path>
              </a:pathLst>
            </a:custGeom>
            <a:solidFill>
              <a:schemeClr val="tx1">
                <a:lumMod val="65000"/>
                <a:lumOff val="35000"/>
                <a:alpha val="49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32" name="215 Forma libre">
              <a:extLst>
                <a:ext uri="{FF2B5EF4-FFF2-40B4-BE49-F238E27FC236}">
                  <a16:creationId xmlns:a16="http://schemas.microsoft.com/office/drawing/2014/main" id="{29B6238D-A5D8-0767-849F-27E661D727E0}"/>
                </a:ext>
              </a:extLst>
            </p:cNvPr>
            <p:cNvSpPr>
              <a:spLocks noChangeArrowheads="1"/>
            </p:cNvSpPr>
            <p:nvPr/>
          </p:nvSpPr>
          <p:spPr bwMode="auto">
            <a:xfrm flipV="1">
              <a:off x="9261" y="11583"/>
              <a:ext cx="1183" cy="900"/>
            </a:xfrm>
            <a:custGeom>
              <a:avLst/>
              <a:gdLst>
                <a:gd name="T0" fmla="*/ 9525 w 1876425"/>
                <a:gd name="T1" fmla="*/ 11430 h 1190625"/>
                <a:gd name="T2" fmla="*/ 1866900 w 1876425"/>
                <a:gd name="T3" fmla="*/ 0 h 1190625"/>
                <a:gd name="T4" fmla="*/ 1876425 w 1876425"/>
                <a:gd name="T5" fmla="*/ 662793 h 1190625"/>
                <a:gd name="T6" fmla="*/ 1095375 w 1876425"/>
                <a:gd name="T7" fmla="*/ 651365 h 1190625"/>
                <a:gd name="T8" fmla="*/ 1104900 w 1876425"/>
                <a:gd name="T9" fmla="*/ 1428760 h 1190625"/>
                <a:gd name="T10" fmla="*/ 838200 w 1876425"/>
                <a:gd name="T11" fmla="*/ 1417330 h 1190625"/>
                <a:gd name="T12" fmla="*/ 838200 w 1876425"/>
                <a:gd name="T13" fmla="*/ 685654 h 1190625"/>
                <a:gd name="T14" fmla="*/ 0 w 1876425"/>
                <a:gd name="T15" fmla="*/ 659634 h 1190625"/>
                <a:gd name="T16" fmla="*/ 9525 w 1876425"/>
                <a:gd name="T17" fmla="*/ 11430 h 11906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6425"/>
                <a:gd name="T28" fmla="*/ 0 h 1190625"/>
                <a:gd name="T29" fmla="*/ 1876425 w 1876425"/>
                <a:gd name="T30" fmla="*/ 1190625 h 11906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6425" h="1190625">
                  <a:moveTo>
                    <a:pt x="9525" y="9525"/>
                  </a:moveTo>
                  <a:lnTo>
                    <a:pt x="1866900" y="0"/>
                  </a:lnTo>
                  <a:lnTo>
                    <a:pt x="1876425" y="552324"/>
                  </a:lnTo>
                  <a:lnTo>
                    <a:pt x="1095375" y="542800"/>
                  </a:lnTo>
                  <a:lnTo>
                    <a:pt x="1104900" y="1190625"/>
                  </a:lnTo>
                  <a:lnTo>
                    <a:pt x="838200" y="1181100"/>
                  </a:lnTo>
                  <a:lnTo>
                    <a:pt x="838200" y="571374"/>
                  </a:lnTo>
                  <a:lnTo>
                    <a:pt x="0" y="549691"/>
                  </a:lnTo>
                  <a:lnTo>
                    <a:pt x="9525" y="9525"/>
                  </a:lnTo>
                  <a:close/>
                </a:path>
              </a:pathLst>
            </a:custGeom>
            <a:solidFill>
              <a:srgbClr val="595959">
                <a:alpha val="49019"/>
              </a:srgbClr>
            </a:solidFill>
            <a:ln w="11429" algn="ctr">
              <a:solidFill>
                <a:srgbClr val="7F7F7F"/>
              </a:solidFill>
              <a:prstDash val="sysDash"/>
              <a:miter lim="800000"/>
              <a:headEnd/>
              <a:tailEnd/>
            </a:ln>
          </p:spPr>
          <p:txBody>
            <a:bodyPr rot="10800000" anchor="ctr"/>
            <a:lstStyle/>
            <a:p>
              <a:pPr algn="ctr">
                <a:defRPr/>
              </a:pPr>
              <a:endParaRPr lang="es-MX" dirty="0">
                <a:solidFill>
                  <a:schemeClr val="lt1"/>
                </a:solidFill>
                <a:latin typeface="+mn-lt"/>
              </a:endParaRPr>
            </a:p>
          </p:txBody>
        </p:sp>
      </p:grpSp>
      <p:sp>
        <p:nvSpPr>
          <p:cNvPr id="223" name="Rounded Rectangle 8">
            <a:extLst>
              <a:ext uri="{FF2B5EF4-FFF2-40B4-BE49-F238E27FC236}">
                <a16:creationId xmlns:a16="http://schemas.microsoft.com/office/drawing/2014/main" id="{9A0211C1-51D0-4388-3D10-B8BC97179895}"/>
              </a:ext>
            </a:extLst>
          </p:cNvPr>
          <p:cNvSpPr/>
          <p:nvPr/>
        </p:nvSpPr>
        <p:spPr>
          <a:xfrm>
            <a:off x="13281465" y="7843570"/>
            <a:ext cx="9231122" cy="766261"/>
          </a:xfrm>
          <a:prstGeom prst="roundRect">
            <a:avLst/>
          </a:prstGeom>
          <a:solidFill>
            <a:srgbClr val="99FF33"/>
          </a:solidFill>
          <a:ln>
            <a:solidFill>
              <a:srgbClr val="AD1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30337">
              <a:defRPr/>
            </a:pPr>
            <a:r>
              <a:rPr lang="es-MX" sz="5000" b="1" spc="803" dirty="0">
                <a:solidFill>
                  <a:schemeClr val="tx1"/>
                </a:solidFill>
              </a:rPr>
              <a:t>METODOLOGIA</a:t>
            </a:r>
            <a:endParaRPr lang="en-US" sz="5000" b="1" spc="803" dirty="0">
              <a:solidFill>
                <a:schemeClr val="tx1"/>
              </a:solidFill>
            </a:endParaRPr>
          </a:p>
        </p:txBody>
      </p:sp>
      <p:sp>
        <p:nvSpPr>
          <p:cNvPr id="224" name="Rounded Rectangle 8">
            <a:extLst>
              <a:ext uri="{FF2B5EF4-FFF2-40B4-BE49-F238E27FC236}">
                <a16:creationId xmlns:a16="http://schemas.microsoft.com/office/drawing/2014/main" id="{0AE01092-A713-788E-489C-D907B8C9C417}"/>
              </a:ext>
            </a:extLst>
          </p:cNvPr>
          <p:cNvSpPr/>
          <p:nvPr/>
        </p:nvSpPr>
        <p:spPr>
          <a:xfrm rot="16200000">
            <a:off x="-3840628" y="29960639"/>
            <a:ext cx="9231122" cy="766261"/>
          </a:xfrm>
          <a:prstGeom prst="roundRect">
            <a:avLst/>
          </a:prstGeom>
          <a:solidFill>
            <a:srgbClr val="99FF33"/>
          </a:solidFill>
          <a:ln>
            <a:solidFill>
              <a:srgbClr val="AD1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30337">
              <a:defRPr/>
            </a:pPr>
            <a:r>
              <a:rPr lang="es-MX" sz="5000" b="1" spc="803" dirty="0">
                <a:solidFill>
                  <a:schemeClr val="tx1"/>
                </a:solidFill>
              </a:rPr>
              <a:t>RESULTADOS</a:t>
            </a:r>
            <a:endParaRPr lang="en-US" sz="5000" b="1" spc="803" dirty="0">
              <a:solidFill>
                <a:schemeClr val="tx1"/>
              </a:solidFill>
            </a:endParaRPr>
          </a:p>
        </p:txBody>
      </p:sp>
      <p:sp>
        <p:nvSpPr>
          <p:cNvPr id="340" name="Rounded Rectangle 8">
            <a:extLst>
              <a:ext uri="{FF2B5EF4-FFF2-40B4-BE49-F238E27FC236}">
                <a16:creationId xmlns:a16="http://schemas.microsoft.com/office/drawing/2014/main" id="{8C77E2E7-B19F-1FC9-BE2A-EC1D1367B0E7}"/>
              </a:ext>
            </a:extLst>
          </p:cNvPr>
          <p:cNvSpPr/>
          <p:nvPr/>
        </p:nvSpPr>
        <p:spPr>
          <a:xfrm>
            <a:off x="1449340" y="36621387"/>
            <a:ext cx="9231122" cy="766261"/>
          </a:xfrm>
          <a:prstGeom prst="roundRect">
            <a:avLst/>
          </a:prstGeom>
          <a:solidFill>
            <a:srgbClr val="99FF33"/>
          </a:solidFill>
          <a:ln>
            <a:solidFill>
              <a:srgbClr val="AD1A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30337">
              <a:defRPr/>
            </a:pPr>
            <a:r>
              <a:rPr lang="es-MX" sz="5000" b="1" spc="803" dirty="0">
                <a:solidFill>
                  <a:schemeClr val="tx1"/>
                </a:solidFill>
              </a:rPr>
              <a:t>CONCLUSIÓN</a:t>
            </a:r>
            <a:endParaRPr lang="en-US" sz="5000" b="1" spc="803" dirty="0">
              <a:solidFill>
                <a:schemeClr val="tx1"/>
              </a:solidFill>
            </a:endParaRPr>
          </a:p>
        </p:txBody>
      </p:sp>
    </p:spTree>
    <p:extLst>
      <p:ext uri="{BB962C8B-B14F-4D97-AF65-F5344CB8AC3E}">
        <p14:creationId xmlns:p14="http://schemas.microsoft.com/office/powerpoint/2010/main" val="4127192057"/>
      </p:ext>
    </p:extLst>
  </p:cSld>
  <p:clrMapOvr>
    <a:masterClrMapping/>
  </p:clrMapOvr>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2526</TotalTime>
  <Words>1225</Words>
  <Application>Microsoft Office PowerPoint</Application>
  <PresentationFormat>Personalizado</PresentationFormat>
  <Paragraphs>87</Paragraphs>
  <Slides>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vt:i4>
      </vt:variant>
    </vt:vector>
  </HeadingPairs>
  <TitlesOfParts>
    <vt:vector size="10" baseType="lpstr">
      <vt:lpstr>Arial</vt:lpstr>
      <vt:lpstr>Calibri</vt:lpstr>
      <vt:lpstr>Calibri Light</vt:lpstr>
      <vt:lpstr>Century Gothic</vt:lpstr>
      <vt:lpstr>Franklin Gothic Book</vt:lpstr>
      <vt:lpstr>Times New Roman</vt:lpstr>
      <vt:lpstr>Wingdings</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Yanina Basilio</dc:creator>
  <cp:lastModifiedBy>Alexia Xiomara Zozaya Ortiz</cp:lastModifiedBy>
  <cp:revision>9</cp:revision>
  <dcterms:created xsi:type="dcterms:W3CDTF">2018-08-07T14:12:21Z</dcterms:created>
  <dcterms:modified xsi:type="dcterms:W3CDTF">2023-08-24T21:17:03Z</dcterms:modified>
</cp:coreProperties>
</file>