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5" r:id="rId3"/>
    <p:sldId id="286" r:id="rId4"/>
    <p:sldId id="287" r:id="rId5"/>
    <p:sldId id="282" r:id="rId6"/>
    <p:sldId id="283" r:id="rId7"/>
    <p:sldId id="288" r:id="rId8"/>
    <p:sldId id="289" r:id="rId9"/>
    <p:sldId id="290" r:id="rId10"/>
    <p:sldId id="291" r:id="rId11"/>
    <p:sldId id="292" r:id="rId12"/>
    <p:sldId id="294" r:id="rId13"/>
    <p:sldId id="295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07" autoAdjust="0"/>
  </p:normalViewPr>
  <p:slideViewPr>
    <p:cSldViewPr snapToGrid="0">
      <p:cViewPr>
        <p:scale>
          <a:sx n="75" d="100"/>
          <a:sy n="75" d="100"/>
        </p:scale>
        <p:origin x="1146" y="85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2"/>
    </p:cViewPr>
  </p:sorter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015B6F-2BE8-44AE-995E-936B580FA3DF}" type="datetime1">
              <a:rPr lang="es-ES" smtClean="0"/>
              <a:t>18/08/2023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D2A127-28F2-4B79-95C6-D06C3BECC10D}" type="datetime1">
              <a:rPr lang="es-ES" noProof="0" smtClean="0"/>
              <a:t>18/08/2023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926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D9967663-5458-9FE5-0977-F0C234DDF366}"/>
              </a:ext>
            </a:extLst>
          </p:cNvPr>
          <p:cNvGrpSpPr/>
          <p:nvPr userDrawn="1"/>
        </p:nvGrpSpPr>
        <p:grpSpPr>
          <a:xfrm>
            <a:off x="8074662" y="-449623"/>
            <a:ext cx="4458018" cy="4703939"/>
            <a:chOff x="8074662" y="-449623"/>
            <a:chExt cx="4458018" cy="4703939"/>
          </a:xfrm>
          <a:solidFill>
            <a:srgbClr val="F8F8F8"/>
          </a:solidFill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F8AB0F04-910C-4647-AE1C-177C66B50038}"/>
                </a:ext>
              </a:extLst>
            </p:cNvPr>
            <p:cNvSpPr/>
            <p:nvPr userDrawn="1"/>
          </p:nvSpPr>
          <p:spPr>
            <a:xfrm rot="4308689">
              <a:off x="8139110" y="-52404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E72A672-7789-4744-A4CB-D177B890FDE6}"/>
                </a:ext>
              </a:extLst>
            </p:cNvPr>
            <p:cNvSpPr/>
            <p:nvPr userDrawn="1"/>
          </p:nvSpPr>
          <p:spPr>
            <a:xfrm rot="4308689">
              <a:off x="8878526" y="-532562"/>
              <a:ext cx="3571215" cy="3737093"/>
            </a:xfrm>
            <a:custGeom>
              <a:avLst/>
              <a:gdLst>
                <a:gd name="connsiteX0" fmla="*/ 0 w 3571215"/>
                <a:gd name="connsiteY0" fmla="*/ 3023156 h 3737093"/>
                <a:gd name="connsiteX1" fmla="*/ 993291 w 3571215"/>
                <a:gd name="connsiteY1" fmla="*/ 0 h 3737093"/>
                <a:gd name="connsiteX2" fmla="*/ 3571215 w 3571215"/>
                <a:gd name="connsiteY2" fmla="*/ 847006 h 3737093"/>
                <a:gd name="connsiteX3" fmla="*/ 1392370 w 3571215"/>
                <a:gd name="connsiteY3" fmla="*/ 3639100 h 3737093"/>
                <a:gd name="connsiteX4" fmla="*/ 393183 w 3571215"/>
                <a:gd name="connsiteY4" fmla="*/ 3737093 h 3737093"/>
                <a:gd name="connsiteX5" fmla="*/ 0 w 3571215"/>
                <a:gd name="connsiteY5" fmla="*/ 3023156 h 373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215" h="3737093">
                  <a:moveTo>
                    <a:pt x="0" y="3023156"/>
                  </a:moveTo>
                  <a:lnTo>
                    <a:pt x="993291" y="0"/>
                  </a:lnTo>
                  <a:lnTo>
                    <a:pt x="3571215" y="847006"/>
                  </a:lnTo>
                  <a:lnTo>
                    <a:pt x="1392370" y="3639100"/>
                  </a:lnTo>
                  <a:lnTo>
                    <a:pt x="393183" y="3737093"/>
                  </a:lnTo>
                  <a:lnTo>
                    <a:pt x="0" y="30231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ZA" dirty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0C7CDA8E-8D79-474E-8278-7D77C867E238}"/>
                </a:ext>
              </a:extLst>
            </p:cNvPr>
            <p:cNvSpPr/>
            <p:nvPr userDrawn="1"/>
          </p:nvSpPr>
          <p:spPr>
            <a:xfrm rot="4308689">
              <a:off x="9191192" y="16516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BD99355-65C1-4211-9E82-3D41ACE0AE17}"/>
                </a:ext>
              </a:extLst>
            </p:cNvPr>
            <p:cNvSpPr/>
            <p:nvPr userDrawn="1"/>
          </p:nvSpPr>
          <p:spPr>
            <a:xfrm rot="13830869">
              <a:off x="9457431" y="3977898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F459E701-5FEF-4918-8F3A-04E29BF09009}"/>
                </a:ext>
              </a:extLst>
            </p:cNvPr>
            <p:cNvSpPr/>
            <p:nvPr userDrawn="1"/>
          </p:nvSpPr>
          <p:spPr>
            <a:xfrm rot="12431080">
              <a:off x="9528615" y="3713859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8550A0A6-1197-4153-9800-69D58909D0C7}"/>
                </a:ext>
              </a:extLst>
            </p:cNvPr>
            <p:cNvSpPr/>
            <p:nvPr userDrawn="1"/>
          </p:nvSpPr>
          <p:spPr>
            <a:xfrm rot="4308689">
              <a:off x="8785444" y="107587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4F0A2415-21FA-4B06-89CA-A379C8C2E262}"/>
                </a:ext>
              </a:extLst>
            </p:cNvPr>
            <p:cNvSpPr/>
            <p:nvPr userDrawn="1"/>
          </p:nvSpPr>
          <p:spPr>
            <a:xfrm rot="17193105">
              <a:off x="11374788" y="2846425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FF9CE8FE-77D6-45E0-BBF7-78F07AC29771}"/>
                </a:ext>
              </a:extLst>
            </p:cNvPr>
            <p:cNvSpPr/>
            <p:nvPr userDrawn="1"/>
          </p:nvSpPr>
          <p:spPr>
            <a:xfrm rot="17193105">
              <a:off x="10879052" y="2627354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  <p:sp>
        <p:nvSpPr>
          <p:cNvPr id="34" name="Octágono 33">
            <a:extLst>
              <a:ext uri="{FF2B5EF4-FFF2-40B4-BE49-F238E27FC236}">
                <a16:creationId xmlns:a16="http://schemas.microsoft.com/office/drawing/2014/main" id="{0D1ADE4D-D15E-724A-741F-90C260BD4DE1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Marcador de número de diapositiva 5">
            <a:extLst>
              <a:ext uri="{FF2B5EF4-FFF2-40B4-BE49-F238E27FC236}">
                <a16:creationId xmlns:a16="http://schemas.microsoft.com/office/drawing/2014/main" id="{63F0950B-A0DC-8DA1-3C25-D6CF1E29C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9645BA83-8F9D-048A-A7B8-DE2B08FF1E31}"/>
              </a:ext>
            </a:extLst>
          </p:cNvPr>
          <p:cNvSpPr/>
          <p:nvPr userDrawn="1"/>
        </p:nvSpPr>
        <p:spPr>
          <a:xfrm>
            <a:off x="11562444" y="6085890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3A5D9E7B-1B7C-4BC7-CCA2-7ECBF715C263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DFA92B4B-9C58-2900-DFE1-27F27EF42EB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pic>
        <p:nvPicPr>
          <p:cNvPr id="39" name="Gráfico 38">
            <a:extLst>
              <a:ext uri="{FF2B5EF4-FFF2-40B4-BE49-F238E27FC236}">
                <a16:creationId xmlns:a16="http://schemas.microsoft.com/office/drawing/2014/main" id="{04E09179-52C0-A00A-BECB-BAB0F76A9C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9778" y="6128390"/>
            <a:ext cx="635587" cy="576000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9488D98E-CCF6-11B1-F297-B288668057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8504" y="6128390"/>
            <a:ext cx="618702" cy="576000"/>
          </a:xfrm>
          <a:prstGeom prst="rect">
            <a:avLst/>
          </a:prstGeom>
        </p:spPr>
      </p:pic>
      <p:sp>
        <p:nvSpPr>
          <p:cNvPr id="41" name="Marcador de posición de imagen 31">
            <a:extLst>
              <a:ext uri="{FF2B5EF4-FFF2-40B4-BE49-F238E27FC236}">
                <a16:creationId xmlns:a16="http://schemas.microsoft.com/office/drawing/2014/main" id="{92ADA122-3B09-138F-1E35-69C067F55E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4380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  <p:sp>
        <p:nvSpPr>
          <p:cNvPr id="42" name="Marcador de posición de imagen 31">
            <a:extLst>
              <a:ext uri="{FF2B5EF4-FFF2-40B4-BE49-F238E27FC236}">
                <a16:creationId xmlns:a16="http://schemas.microsoft.com/office/drawing/2014/main" id="{BC659A60-EFBC-7B29-81A0-80408F547C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2615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7208BDBD-6E60-7B27-95C2-8FE908332B7B}"/>
              </a:ext>
            </a:extLst>
          </p:cNvPr>
          <p:cNvGrpSpPr/>
          <p:nvPr userDrawn="1"/>
        </p:nvGrpSpPr>
        <p:grpSpPr>
          <a:xfrm rot="16200000" flipV="1">
            <a:off x="7666717" y="-605611"/>
            <a:ext cx="4709977" cy="5267871"/>
            <a:chOff x="8074662" y="-449623"/>
            <a:chExt cx="4458018" cy="4703939"/>
          </a:xfrm>
          <a:solidFill>
            <a:srgbClr val="F8F8F8"/>
          </a:solidFill>
        </p:grpSpPr>
        <p:sp>
          <p:nvSpPr>
            <p:cNvPr id="13" name="Forma libre: Forma 28">
              <a:extLst>
                <a:ext uri="{FF2B5EF4-FFF2-40B4-BE49-F238E27FC236}">
                  <a16:creationId xmlns:a16="http://schemas.microsoft.com/office/drawing/2014/main" id="{EC15BCCF-4FFB-2D1D-D6E0-788C1C630D74}"/>
                </a:ext>
              </a:extLst>
            </p:cNvPr>
            <p:cNvSpPr/>
            <p:nvPr userDrawn="1"/>
          </p:nvSpPr>
          <p:spPr>
            <a:xfrm rot="4308689">
              <a:off x="8139110" y="-52404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6" name="Forma libre: Forma 26">
              <a:extLst>
                <a:ext uri="{FF2B5EF4-FFF2-40B4-BE49-F238E27FC236}">
                  <a16:creationId xmlns:a16="http://schemas.microsoft.com/office/drawing/2014/main" id="{A16CC7AA-6FEE-939D-90BE-952B1C6E4E19}"/>
                </a:ext>
              </a:extLst>
            </p:cNvPr>
            <p:cNvSpPr/>
            <p:nvPr userDrawn="1"/>
          </p:nvSpPr>
          <p:spPr>
            <a:xfrm rot="4308689">
              <a:off x="8878526" y="-532562"/>
              <a:ext cx="3571215" cy="3737093"/>
            </a:xfrm>
            <a:custGeom>
              <a:avLst/>
              <a:gdLst>
                <a:gd name="connsiteX0" fmla="*/ 0 w 3571215"/>
                <a:gd name="connsiteY0" fmla="*/ 3023156 h 3737093"/>
                <a:gd name="connsiteX1" fmla="*/ 993291 w 3571215"/>
                <a:gd name="connsiteY1" fmla="*/ 0 h 3737093"/>
                <a:gd name="connsiteX2" fmla="*/ 3571215 w 3571215"/>
                <a:gd name="connsiteY2" fmla="*/ 847006 h 3737093"/>
                <a:gd name="connsiteX3" fmla="*/ 1392370 w 3571215"/>
                <a:gd name="connsiteY3" fmla="*/ 3639100 h 3737093"/>
                <a:gd name="connsiteX4" fmla="*/ 393183 w 3571215"/>
                <a:gd name="connsiteY4" fmla="*/ 3737093 h 3737093"/>
                <a:gd name="connsiteX5" fmla="*/ 0 w 3571215"/>
                <a:gd name="connsiteY5" fmla="*/ 3023156 h 373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215" h="3737093">
                  <a:moveTo>
                    <a:pt x="0" y="3023156"/>
                  </a:moveTo>
                  <a:lnTo>
                    <a:pt x="993291" y="0"/>
                  </a:lnTo>
                  <a:lnTo>
                    <a:pt x="3571215" y="847006"/>
                  </a:lnTo>
                  <a:lnTo>
                    <a:pt x="1392370" y="3639100"/>
                  </a:lnTo>
                  <a:lnTo>
                    <a:pt x="393183" y="3737093"/>
                  </a:lnTo>
                  <a:lnTo>
                    <a:pt x="0" y="30231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ZA" dirty="0"/>
            </a:p>
          </p:txBody>
        </p:sp>
        <p:sp>
          <p:nvSpPr>
            <p:cNvPr id="17" name="Forma libre: Forma 13">
              <a:extLst>
                <a:ext uri="{FF2B5EF4-FFF2-40B4-BE49-F238E27FC236}">
                  <a16:creationId xmlns:a16="http://schemas.microsoft.com/office/drawing/2014/main" id="{574E3E99-40D8-F4C8-9DA0-8A8C3342C92A}"/>
                </a:ext>
              </a:extLst>
            </p:cNvPr>
            <p:cNvSpPr/>
            <p:nvPr userDrawn="1"/>
          </p:nvSpPr>
          <p:spPr>
            <a:xfrm rot="4308689">
              <a:off x="9191192" y="16516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8" name="Forma libre: Forma 18">
              <a:extLst>
                <a:ext uri="{FF2B5EF4-FFF2-40B4-BE49-F238E27FC236}">
                  <a16:creationId xmlns:a16="http://schemas.microsoft.com/office/drawing/2014/main" id="{78A6E535-13FE-9DF5-E85B-19D9359F28AD}"/>
                </a:ext>
              </a:extLst>
            </p:cNvPr>
            <p:cNvSpPr/>
            <p:nvPr userDrawn="1"/>
          </p:nvSpPr>
          <p:spPr>
            <a:xfrm rot="13830869">
              <a:off x="9457431" y="3977898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9" name="Forma libre: Forma 17">
              <a:extLst>
                <a:ext uri="{FF2B5EF4-FFF2-40B4-BE49-F238E27FC236}">
                  <a16:creationId xmlns:a16="http://schemas.microsoft.com/office/drawing/2014/main" id="{3FC65CBC-1516-5692-2C9C-CA56B4B9E4D2}"/>
                </a:ext>
              </a:extLst>
            </p:cNvPr>
            <p:cNvSpPr/>
            <p:nvPr userDrawn="1"/>
          </p:nvSpPr>
          <p:spPr>
            <a:xfrm rot="12431080">
              <a:off x="9528615" y="3713859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CFADEDCA-8A4D-E494-B400-C2F57D04B58F}"/>
                </a:ext>
              </a:extLst>
            </p:cNvPr>
            <p:cNvSpPr/>
            <p:nvPr userDrawn="1"/>
          </p:nvSpPr>
          <p:spPr>
            <a:xfrm rot="4308689">
              <a:off x="8785444" y="107587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1" name="Forma libre: Forma 23">
              <a:extLst>
                <a:ext uri="{FF2B5EF4-FFF2-40B4-BE49-F238E27FC236}">
                  <a16:creationId xmlns:a16="http://schemas.microsoft.com/office/drawing/2014/main" id="{2843AA48-2E3E-296C-101E-8B4DF527CD2B}"/>
                </a:ext>
              </a:extLst>
            </p:cNvPr>
            <p:cNvSpPr/>
            <p:nvPr userDrawn="1"/>
          </p:nvSpPr>
          <p:spPr>
            <a:xfrm rot="17193105">
              <a:off x="11374788" y="2846425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4D4411B4-13EF-5DEE-C540-33CDF7E300AB}"/>
                </a:ext>
              </a:extLst>
            </p:cNvPr>
            <p:cNvSpPr/>
            <p:nvPr userDrawn="1"/>
          </p:nvSpPr>
          <p:spPr>
            <a:xfrm rot="17193105">
              <a:off x="10879052" y="2627354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42" name="Octágono 41">
            <a:extLst>
              <a:ext uri="{FF2B5EF4-FFF2-40B4-BE49-F238E27FC236}">
                <a16:creationId xmlns:a16="http://schemas.microsoft.com/office/drawing/2014/main" id="{F5859D83-0953-458D-127C-6D34DCB6D036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3" name="Marcador de número de diapositiva 5">
            <a:extLst>
              <a:ext uri="{FF2B5EF4-FFF2-40B4-BE49-F238E27FC236}">
                <a16:creationId xmlns:a16="http://schemas.microsoft.com/office/drawing/2014/main" id="{C67F33D7-91D4-0B56-086C-D7BABF820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A053F0A3-5D74-6E2E-A73A-423E870A253F}"/>
              </a:ext>
            </a:extLst>
          </p:cNvPr>
          <p:cNvSpPr/>
          <p:nvPr userDrawn="1"/>
        </p:nvSpPr>
        <p:spPr>
          <a:xfrm>
            <a:off x="11562444" y="6085890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8AB03AF2-A318-BC15-46D5-0B269BCB3C6B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E9F3A2AE-D6B5-E1BD-3E13-A43B241DC36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pic>
        <p:nvPicPr>
          <p:cNvPr id="47" name="Gráfico 46">
            <a:extLst>
              <a:ext uri="{FF2B5EF4-FFF2-40B4-BE49-F238E27FC236}">
                <a16:creationId xmlns:a16="http://schemas.microsoft.com/office/drawing/2014/main" id="{2C798B79-D478-382C-37A2-48CE49E2A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9778" y="6128390"/>
            <a:ext cx="635587" cy="576000"/>
          </a:xfrm>
          <a:prstGeom prst="rect">
            <a:avLst/>
          </a:prstGeom>
        </p:spPr>
      </p:pic>
      <p:pic>
        <p:nvPicPr>
          <p:cNvPr id="48" name="Gráfico 47">
            <a:extLst>
              <a:ext uri="{FF2B5EF4-FFF2-40B4-BE49-F238E27FC236}">
                <a16:creationId xmlns:a16="http://schemas.microsoft.com/office/drawing/2014/main" id="{10C6E5DF-409B-C79E-FE29-333D8FB21B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8504" y="6128390"/>
            <a:ext cx="618702" cy="576000"/>
          </a:xfrm>
          <a:prstGeom prst="rect">
            <a:avLst/>
          </a:prstGeom>
        </p:spPr>
      </p:pic>
      <p:sp>
        <p:nvSpPr>
          <p:cNvPr id="49" name="Marcador de posición de imagen 31">
            <a:extLst>
              <a:ext uri="{FF2B5EF4-FFF2-40B4-BE49-F238E27FC236}">
                <a16:creationId xmlns:a16="http://schemas.microsoft.com/office/drawing/2014/main" id="{716A5233-C602-C715-A817-353771C5CD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4380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  <p:sp>
        <p:nvSpPr>
          <p:cNvPr id="50" name="Marcador de posición de imagen 31">
            <a:extLst>
              <a:ext uri="{FF2B5EF4-FFF2-40B4-BE49-F238E27FC236}">
                <a16:creationId xmlns:a16="http://schemas.microsoft.com/office/drawing/2014/main" id="{06C9CB0D-2EC4-C6A1-BE65-D5462BB406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2615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, sin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25" name="Octágono 24">
            <a:extLst>
              <a:ext uri="{FF2B5EF4-FFF2-40B4-BE49-F238E27FC236}">
                <a16:creationId xmlns:a16="http://schemas.microsoft.com/office/drawing/2014/main" id="{49545D78-9AD6-444E-93D0-4D70DE56DE1E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Marcador de número de diapositiva 5">
            <a:extLst>
              <a:ext uri="{FF2B5EF4-FFF2-40B4-BE49-F238E27FC236}">
                <a16:creationId xmlns:a16="http://schemas.microsoft.com/office/drawing/2014/main" id="{F6EE3552-8FE3-B5F7-2678-0FDD61D1D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0B9E27F3-A9FE-4968-5A7C-EE3773870749}"/>
              </a:ext>
            </a:extLst>
          </p:cNvPr>
          <p:cNvSpPr/>
          <p:nvPr userDrawn="1"/>
        </p:nvSpPr>
        <p:spPr>
          <a:xfrm>
            <a:off x="11562444" y="6085890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7D38FBD-9E32-1465-FCAA-744B662E213E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563E4EB-0398-188E-954E-A6252319AD2C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397B791E-DD8F-E800-BBA8-933114145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9778" y="6128390"/>
            <a:ext cx="635587" cy="576000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32E56D7A-2F63-C619-5B2E-7C692B6717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8504" y="6128390"/>
            <a:ext cx="618702" cy="576000"/>
          </a:xfrm>
          <a:prstGeom prst="rect">
            <a:avLst/>
          </a:prstGeom>
        </p:spPr>
      </p:pic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CF263233-C487-78CD-2C2C-88C5B8C464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4380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  <p:sp>
        <p:nvSpPr>
          <p:cNvPr id="33" name="Marcador de posición de imagen 31">
            <a:extLst>
              <a:ext uri="{FF2B5EF4-FFF2-40B4-BE49-F238E27FC236}">
                <a16:creationId xmlns:a16="http://schemas.microsoft.com/office/drawing/2014/main" id="{7E1D598E-28C7-DD49-BB0C-F2AE1B5965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2615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Número de contacto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Identificador de red social o correo electrónico</a:t>
            </a:r>
          </a:p>
        </p:txBody>
      </p:sp>
      <p:sp>
        <p:nvSpPr>
          <p:cNvPr id="8" name="Marcador de posición de imagen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Logotipo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Dirección del sitio web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6" name="Cuadro de tex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s-ES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843B733F-76CB-CBE8-78CD-01C64E947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5695" y="6155190"/>
            <a:ext cx="635587" cy="5760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640CC69-59ED-A664-CD25-1A8D5C4C8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0269" y="6155190"/>
            <a:ext cx="618702" cy="576000"/>
          </a:xfrm>
          <a:prstGeom prst="rect">
            <a:avLst/>
          </a:prstGeom>
        </p:spPr>
      </p:pic>
      <p:sp>
        <p:nvSpPr>
          <p:cNvPr id="22" name="Marcador de posición de imagen 31">
            <a:extLst>
              <a:ext uri="{FF2B5EF4-FFF2-40B4-BE49-F238E27FC236}">
                <a16:creationId xmlns:a16="http://schemas.microsoft.com/office/drawing/2014/main" id="{08F6AFB6-2211-F75B-E8D0-D05A751DBA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8006" y="61551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  <p:sp>
        <p:nvSpPr>
          <p:cNvPr id="23" name="Marcador de posición de imagen 31">
            <a:extLst>
              <a:ext uri="{FF2B5EF4-FFF2-40B4-BE49-F238E27FC236}">
                <a16:creationId xmlns:a16="http://schemas.microsoft.com/office/drawing/2014/main" id="{308A3E8D-0C1D-A5A0-EB64-7DAE75BDF54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14508" y="61551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ágenes gran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6" name="Cuadro de tex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s-ES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imagen aquí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5419314A-B905-141D-1137-86ABE9D8F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286" t="35432" r="13961" b="7774"/>
          <a:stretch/>
        </p:blipFill>
        <p:spPr>
          <a:xfrm>
            <a:off x="209002" y="5965467"/>
            <a:ext cx="650318" cy="77211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C73704D4-E4F6-4C03-4A13-F0EBF72915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5695" y="6155190"/>
            <a:ext cx="635587" cy="5760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424B10CF-E8B6-79F1-6007-BF6CB8E652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0269" y="6155190"/>
            <a:ext cx="618702" cy="576000"/>
          </a:xfrm>
          <a:prstGeom prst="rect">
            <a:avLst/>
          </a:prstGeom>
        </p:spPr>
      </p:pic>
      <p:sp>
        <p:nvSpPr>
          <p:cNvPr id="18" name="Marcador de posición de imagen 31">
            <a:extLst>
              <a:ext uri="{FF2B5EF4-FFF2-40B4-BE49-F238E27FC236}">
                <a16:creationId xmlns:a16="http://schemas.microsoft.com/office/drawing/2014/main" id="{F32F8DF0-79B9-F950-7D79-5083AF648E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8006" y="61551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  <p:sp>
        <p:nvSpPr>
          <p:cNvPr id="19" name="Marcador de posición de imagen 31">
            <a:extLst>
              <a:ext uri="{FF2B5EF4-FFF2-40B4-BE49-F238E27FC236}">
                <a16:creationId xmlns:a16="http://schemas.microsoft.com/office/drawing/2014/main" id="{7BBD42ED-4A99-7465-262D-ADD13EC6E0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14508" y="61551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Octágono 11">
            <a:extLst>
              <a:ext uri="{FF2B5EF4-FFF2-40B4-BE49-F238E27FC236}">
                <a16:creationId xmlns:a16="http://schemas.microsoft.com/office/drawing/2014/main" id="{8CB61DD4-175A-A640-0F14-488B9A753157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E04FC8DD-FC50-C9EE-01DA-443F3E434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B41A303-7B90-F7E4-3B1D-8D961C0D3F51}"/>
              </a:ext>
            </a:extLst>
          </p:cNvPr>
          <p:cNvSpPr/>
          <p:nvPr userDrawn="1"/>
        </p:nvSpPr>
        <p:spPr>
          <a:xfrm>
            <a:off x="11562444" y="6085890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BAA6DC9-E3FD-31E4-0053-1B6FAA651457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1090657-A5D9-7EB1-D6D0-04880DB7D6B0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AE6C0D7B-EF68-4408-B7AE-841DB832F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9778" y="6128390"/>
            <a:ext cx="635587" cy="576000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3624B66C-E062-3A68-78CA-D1941F08CD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8504" y="6128390"/>
            <a:ext cx="618702" cy="576000"/>
          </a:xfrm>
          <a:prstGeom prst="rect">
            <a:avLst/>
          </a:prstGeom>
        </p:spPr>
      </p:pic>
      <p:sp>
        <p:nvSpPr>
          <p:cNvPr id="42" name="Marcador de posición de imagen 31">
            <a:extLst>
              <a:ext uri="{FF2B5EF4-FFF2-40B4-BE49-F238E27FC236}">
                <a16:creationId xmlns:a16="http://schemas.microsoft.com/office/drawing/2014/main" id="{6F0C8966-8F27-E946-DBC2-7846093C60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4380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  <p:sp>
        <p:nvSpPr>
          <p:cNvPr id="43" name="Marcador de posición de imagen 31">
            <a:extLst>
              <a:ext uri="{FF2B5EF4-FFF2-40B4-BE49-F238E27FC236}">
                <a16:creationId xmlns:a16="http://schemas.microsoft.com/office/drawing/2014/main" id="{31BF4617-8E44-57BE-2EAC-01D2084CB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2615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4061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6"/>
            <a:ext cx="5472113" cy="440342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2" name="Octágono 31">
            <a:extLst>
              <a:ext uri="{FF2B5EF4-FFF2-40B4-BE49-F238E27FC236}">
                <a16:creationId xmlns:a16="http://schemas.microsoft.com/office/drawing/2014/main" id="{7DF36577-AE16-39E2-3EF1-3F81656BC939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Marcador de número de diapositiva 5">
            <a:extLst>
              <a:ext uri="{FF2B5EF4-FFF2-40B4-BE49-F238E27FC236}">
                <a16:creationId xmlns:a16="http://schemas.microsoft.com/office/drawing/2014/main" id="{0061434B-56AC-F21E-39BB-77AB8CFFD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CA53D18-92DF-8458-8DDA-651F5B72CF22}"/>
              </a:ext>
            </a:extLst>
          </p:cNvPr>
          <p:cNvSpPr/>
          <p:nvPr userDrawn="1"/>
        </p:nvSpPr>
        <p:spPr>
          <a:xfrm>
            <a:off x="11562444" y="6085890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557571D-A740-8D29-F2B3-6742EE9C0FF3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CE21838A-C624-712A-204D-4AE7844E82D7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5B0520B4-B56E-B2A1-631C-65D3373ED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9778" y="6128390"/>
            <a:ext cx="635587" cy="576000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E6A85729-873F-D92A-60A9-AC6209C772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8504" y="6128390"/>
            <a:ext cx="618702" cy="576000"/>
          </a:xfrm>
          <a:prstGeom prst="rect">
            <a:avLst/>
          </a:prstGeom>
        </p:spPr>
      </p:pic>
      <p:sp>
        <p:nvSpPr>
          <p:cNvPr id="39" name="Marcador de posición de imagen 31">
            <a:extLst>
              <a:ext uri="{FF2B5EF4-FFF2-40B4-BE49-F238E27FC236}">
                <a16:creationId xmlns:a16="http://schemas.microsoft.com/office/drawing/2014/main" id="{2BC4AD03-4EE5-811B-52DB-C37EDA6E55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380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  <p:sp>
        <p:nvSpPr>
          <p:cNvPr id="40" name="Marcador de posición de imagen 31">
            <a:extLst>
              <a:ext uri="{FF2B5EF4-FFF2-40B4-BE49-F238E27FC236}">
                <a16:creationId xmlns:a16="http://schemas.microsoft.com/office/drawing/2014/main" id="{5003E525-9BC7-7FF4-3096-25E0090D10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2615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48381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6"/>
            <a:ext cx="5472113" cy="483814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6" name="Octágono 25">
            <a:extLst>
              <a:ext uri="{FF2B5EF4-FFF2-40B4-BE49-F238E27FC236}">
                <a16:creationId xmlns:a16="http://schemas.microsoft.com/office/drawing/2014/main" id="{96D1DABE-9BB7-0D03-17D4-343751AFD25A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7" name="Marcador de número de diapositiva 5">
            <a:extLst>
              <a:ext uri="{FF2B5EF4-FFF2-40B4-BE49-F238E27FC236}">
                <a16:creationId xmlns:a16="http://schemas.microsoft.com/office/drawing/2014/main" id="{52935E44-C249-6CEE-D70E-DACB1F15A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A3E6109A-A2E7-075C-D356-3F623DAFAACE}"/>
              </a:ext>
            </a:extLst>
          </p:cNvPr>
          <p:cNvSpPr/>
          <p:nvPr userDrawn="1"/>
        </p:nvSpPr>
        <p:spPr>
          <a:xfrm>
            <a:off x="11562444" y="6085890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F539E481-3B08-CF6F-DE3A-F653B0C2A5FC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863B63F-03C5-6F6F-5612-A4760BEB4782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DBD40827-6365-FA34-9600-0C3E3FDED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9778" y="6128390"/>
            <a:ext cx="635587" cy="576000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EC88AFC9-2F9D-37BC-244F-CD33CE04B9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8504" y="6128390"/>
            <a:ext cx="618702" cy="576000"/>
          </a:xfrm>
          <a:prstGeom prst="rect">
            <a:avLst/>
          </a:prstGeom>
        </p:spPr>
      </p:pic>
      <p:sp>
        <p:nvSpPr>
          <p:cNvPr id="33" name="Marcador de posición de imagen 31">
            <a:extLst>
              <a:ext uri="{FF2B5EF4-FFF2-40B4-BE49-F238E27FC236}">
                <a16:creationId xmlns:a16="http://schemas.microsoft.com/office/drawing/2014/main" id="{BE29BDCD-319F-0BDB-3F1A-2FF4317A15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4380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  <p:sp>
        <p:nvSpPr>
          <p:cNvPr id="34" name="Marcador de posición de imagen 31">
            <a:extLst>
              <a:ext uri="{FF2B5EF4-FFF2-40B4-BE49-F238E27FC236}">
                <a16:creationId xmlns:a16="http://schemas.microsoft.com/office/drawing/2014/main" id="{B066FB23-10A4-89C5-3A4A-77A41237B7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2615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4804443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1"/>
            <a:ext cx="3600450" cy="480394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1"/>
            <a:ext cx="3600450" cy="480394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36" name="Octágono 35">
            <a:extLst>
              <a:ext uri="{FF2B5EF4-FFF2-40B4-BE49-F238E27FC236}">
                <a16:creationId xmlns:a16="http://schemas.microsoft.com/office/drawing/2014/main" id="{784C4B81-70CA-65E4-58C5-D45ECCDE5EF1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Marcador de número de diapositiva 5">
            <a:extLst>
              <a:ext uri="{FF2B5EF4-FFF2-40B4-BE49-F238E27FC236}">
                <a16:creationId xmlns:a16="http://schemas.microsoft.com/office/drawing/2014/main" id="{A42948FB-4458-1A35-A994-43D3B5A08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4FFEA71A-880A-8BC3-8919-73687552770C}"/>
              </a:ext>
            </a:extLst>
          </p:cNvPr>
          <p:cNvSpPr/>
          <p:nvPr userDrawn="1"/>
        </p:nvSpPr>
        <p:spPr>
          <a:xfrm>
            <a:off x="11562444" y="6085890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AF5CA4ED-79DD-43CD-852D-CDBF9FDEE273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0776D530-FCAF-8D7A-00FD-ED0B29D3CB55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pic>
        <p:nvPicPr>
          <p:cNvPr id="41" name="Gráfico 40">
            <a:extLst>
              <a:ext uri="{FF2B5EF4-FFF2-40B4-BE49-F238E27FC236}">
                <a16:creationId xmlns:a16="http://schemas.microsoft.com/office/drawing/2014/main" id="{28E3A378-11AA-E7FE-B9D9-D191239E0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9778" y="6128390"/>
            <a:ext cx="635587" cy="576000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5CDDB8F1-E44A-0D20-4A23-B02A887F10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8504" y="6128390"/>
            <a:ext cx="618702" cy="576000"/>
          </a:xfrm>
          <a:prstGeom prst="rect">
            <a:avLst/>
          </a:prstGeom>
        </p:spPr>
      </p:pic>
      <p:sp>
        <p:nvSpPr>
          <p:cNvPr id="43" name="Marcador de posición de imagen 31">
            <a:extLst>
              <a:ext uri="{FF2B5EF4-FFF2-40B4-BE49-F238E27FC236}">
                <a16:creationId xmlns:a16="http://schemas.microsoft.com/office/drawing/2014/main" id="{13030F20-1990-ED6D-61D7-1451371830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380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  <p:sp>
        <p:nvSpPr>
          <p:cNvPr id="44" name="Marcador de posición de imagen 31">
            <a:extLst>
              <a:ext uri="{FF2B5EF4-FFF2-40B4-BE49-F238E27FC236}">
                <a16:creationId xmlns:a16="http://schemas.microsoft.com/office/drawing/2014/main" id="{4B7B6E53-47C5-203D-DC10-C862D86946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2615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 en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Título secundario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s-ES" noProof="0"/>
              <a:t>Título de la sección 2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s-ES" noProof="0"/>
              <a:t>Título de la sección 3</a:t>
            </a:r>
          </a:p>
        </p:txBody>
      </p:sp>
      <p:sp>
        <p:nvSpPr>
          <p:cNvPr id="31" name="Octágono 30">
            <a:extLst>
              <a:ext uri="{FF2B5EF4-FFF2-40B4-BE49-F238E27FC236}">
                <a16:creationId xmlns:a16="http://schemas.microsoft.com/office/drawing/2014/main" id="{0BF24A8C-AC9E-664B-1AE1-B72F3B840CB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número de diapositiva 5">
            <a:extLst>
              <a:ext uri="{FF2B5EF4-FFF2-40B4-BE49-F238E27FC236}">
                <a16:creationId xmlns:a16="http://schemas.microsoft.com/office/drawing/2014/main" id="{E8B58852-7570-FDFC-4068-2432E4493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7630701-D1FB-2F01-8F26-AB0170A8105E}"/>
              </a:ext>
            </a:extLst>
          </p:cNvPr>
          <p:cNvSpPr/>
          <p:nvPr userDrawn="1"/>
        </p:nvSpPr>
        <p:spPr>
          <a:xfrm>
            <a:off x="11562444" y="6085890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BD88C8AA-CD59-9BFE-BC96-E09C3DFB8A7D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E2597DC2-8442-9344-DE10-2A631C77D519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D4476B5B-17A8-9C1C-5AEE-43A373446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9778" y="6128390"/>
            <a:ext cx="635587" cy="576000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BBFCB7B1-02F7-485C-2036-37694DCBD8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8504" y="6128390"/>
            <a:ext cx="618702" cy="576000"/>
          </a:xfrm>
          <a:prstGeom prst="rect">
            <a:avLst/>
          </a:prstGeom>
        </p:spPr>
      </p:pic>
      <p:sp>
        <p:nvSpPr>
          <p:cNvPr id="38" name="Marcador de posición de imagen 31">
            <a:extLst>
              <a:ext uri="{FF2B5EF4-FFF2-40B4-BE49-F238E27FC236}">
                <a16:creationId xmlns:a16="http://schemas.microsoft.com/office/drawing/2014/main" id="{F6153DA9-0B55-4E89-8B77-17263BF4544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44380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  <p:sp>
        <p:nvSpPr>
          <p:cNvPr id="39" name="Marcador de posición de imagen 31">
            <a:extLst>
              <a:ext uri="{FF2B5EF4-FFF2-40B4-BE49-F238E27FC236}">
                <a16:creationId xmlns:a16="http://schemas.microsoft.com/office/drawing/2014/main" id="{C4607C64-46F3-CD87-0A8E-5473D85E7F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2615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92BB089F-E784-69CD-1192-33FF11BB232A}"/>
              </a:ext>
            </a:extLst>
          </p:cNvPr>
          <p:cNvGrpSpPr/>
          <p:nvPr userDrawn="1"/>
        </p:nvGrpSpPr>
        <p:grpSpPr>
          <a:xfrm rot="16200000">
            <a:off x="9090422" y="-734798"/>
            <a:ext cx="2684995" cy="3518161"/>
            <a:chOff x="8074662" y="-449623"/>
            <a:chExt cx="4458018" cy="4703939"/>
          </a:xfrm>
          <a:solidFill>
            <a:srgbClr val="F8F8F8"/>
          </a:solidFill>
        </p:grpSpPr>
        <p:sp>
          <p:nvSpPr>
            <p:cNvPr id="14" name="Forma libre: Forma 28">
              <a:extLst>
                <a:ext uri="{FF2B5EF4-FFF2-40B4-BE49-F238E27FC236}">
                  <a16:creationId xmlns:a16="http://schemas.microsoft.com/office/drawing/2014/main" id="{906A3263-A3B9-7145-83E1-CAB8949E75F0}"/>
                </a:ext>
              </a:extLst>
            </p:cNvPr>
            <p:cNvSpPr/>
            <p:nvPr userDrawn="1"/>
          </p:nvSpPr>
          <p:spPr>
            <a:xfrm rot="4308689">
              <a:off x="8139110" y="-52404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5" name="Forma libre: Forma 26">
              <a:extLst>
                <a:ext uri="{FF2B5EF4-FFF2-40B4-BE49-F238E27FC236}">
                  <a16:creationId xmlns:a16="http://schemas.microsoft.com/office/drawing/2014/main" id="{CC6921F5-5F7A-A036-08E8-9F47DD6DB6AE}"/>
                </a:ext>
              </a:extLst>
            </p:cNvPr>
            <p:cNvSpPr/>
            <p:nvPr userDrawn="1"/>
          </p:nvSpPr>
          <p:spPr>
            <a:xfrm rot="4308689">
              <a:off x="8878526" y="-532562"/>
              <a:ext cx="3571215" cy="3737093"/>
            </a:xfrm>
            <a:custGeom>
              <a:avLst/>
              <a:gdLst>
                <a:gd name="connsiteX0" fmla="*/ 0 w 3571215"/>
                <a:gd name="connsiteY0" fmla="*/ 3023156 h 3737093"/>
                <a:gd name="connsiteX1" fmla="*/ 993291 w 3571215"/>
                <a:gd name="connsiteY1" fmla="*/ 0 h 3737093"/>
                <a:gd name="connsiteX2" fmla="*/ 3571215 w 3571215"/>
                <a:gd name="connsiteY2" fmla="*/ 847006 h 3737093"/>
                <a:gd name="connsiteX3" fmla="*/ 1392370 w 3571215"/>
                <a:gd name="connsiteY3" fmla="*/ 3639100 h 3737093"/>
                <a:gd name="connsiteX4" fmla="*/ 393183 w 3571215"/>
                <a:gd name="connsiteY4" fmla="*/ 3737093 h 3737093"/>
                <a:gd name="connsiteX5" fmla="*/ 0 w 3571215"/>
                <a:gd name="connsiteY5" fmla="*/ 3023156 h 373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215" h="3737093">
                  <a:moveTo>
                    <a:pt x="0" y="3023156"/>
                  </a:moveTo>
                  <a:lnTo>
                    <a:pt x="993291" y="0"/>
                  </a:lnTo>
                  <a:lnTo>
                    <a:pt x="3571215" y="847006"/>
                  </a:lnTo>
                  <a:lnTo>
                    <a:pt x="1392370" y="3639100"/>
                  </a:lnTo>
                  <a:lnTo>
                    <a:pt x="393183" y="3737093"/>
                  </a:lnTo>
                  <a:lnTo>
                    <a:pt x="0" y="30231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ZA" dirty="0"/>
            </a:p>
          </p:txBody>
        </p:sp>
        <p:sp>
          <p:nvSpPr>
            <p:cNvPr id="16" name="Forma libre: Forma 13">
              <a:extLst>
                <a:ext uri="{FF2B5EF4-FFF2-40B4-BE49-F238E27FC236}">
                  <a16:creationId xmlns:a16="http://schemas.microsoft.com/office/drawing/2014/main" id="{7D879721-1D58-468F-1E33-C805EF7B420D}"/>
                </a:ext>
              </a:extLst>
            </p:cNvPr>
            <p:cNvSpPr/>
            <p:nvPr userDrawn="1"/>
          </p:nvSpPr>
          <p:spPr>
            <a:xfrm rot="4308689">
              <a:off x="9191192" y="16516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Forma libre: Forma 18">
              <a:extLst>
                <a:ext uri="{FF2B5EF4-FFF2-40B4-BE49-F238E27FC236}">
                  <a16:creationId xmlns:a16="http://schemas.microsoft.com/office/drawing/2014/main" id="{0B5DBC48-2DB9-1752-73B0-39DDFD17A716}"/>
                </a:ext>
              </a:extLst>
            </p:cNvPr>
            <p:cNvSpPr/>
            <p:nvPr userDrawn="1"/>
          </p:nvSpPr>
          <p:spPr>
            <a:xfrm rot="13830869">
              <a:off x="9457431" y="3977898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25EFEB83-02CB-B36F-F369-C0F39198B25D}"/>
                </a:ext>
              </a:extLst>
            </p:cNvPr>
            <p:cNvSpPr/>
            <p:nvPr userDrawn="1"/>
          </p:nvSpPr>
          <p:spPr>
            <a:xfrm rot="12431080">
              <a:off x="9528615" y="3713859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9" name="Forma libre: Forma 19">
              <a:extLst>
                <a:ext uri="{FF2B5EF4-FFF2-40B4-BE49-F238E27FC236}">
                  <a16:creationId xmlns:a16="http://schemas.microsoft.com/office/drawing/2014/main" id="{065E72FF-C6CA-15A0-FDB3-6274FF690741}"/>
                </a:ext>
              </a:extLst>
            </p:cNvPr>
            <p:cNvSpPr/>
            <p:nvPr userDrawn="1"/>
          </p:nvSpPr>
          <p:spPr>
            <a:xfrm rot="4308689">
              <a:off x="8785444" y="107587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0" name="Forma libre: Forma 23">
              <a:extLst>
                <a:ext uri="{FF2B5EF4-FFF2-40B4-BE49-F238E27FC236}">
                  <a16:creationId xmlns:a16="http://schemas.microsoft.com/office/drawing/2014/main" id="{68ACB30D-B76D-D871-18F5-4FF82712A459}"/>
                </a:ext>
              </a:extLst>
            </p:cNvPr>
            <p:cNvSpPr/>
            <p:nvPr userDrawn="1"/>
          </p:nvSpPr>
          <p:spPr>
            <a:xfrm rot="17193105">
              <a:off x="11374788" y="2846425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1" name="Forma libre: Forma 22">
              <a:extLst>
                <a:ext uri="{FF2B5EF4-FFF2-40B4-BE49-F238E27FC236}">
                  <a16:creationId xmlns:a16="http://schemas.microsoft.com/office/drawing/2014/main" id="{F83D4280-4A0D-2A0B-C9EA-06FAD395083A}"/>
                </a:ext>
              </a:extLst>
            </p:cNvPr>
            <p:cNvSpPr/>
            <p:nvPr userDrawn="1"/>
          </p:nvSpPr>
          <p:spPr>
            <a:xfrm rot="17193105">
              <a:off x="10879052" y="2627354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722362" y="989290"/>
            <a:ext cx="7524382" cy="4976423"/>
            <a:chOff x="510812" y="938373"/>
            <a:chExt cx="8073393" cy="5313612"/>
          </a:xfrm>
          <a:solidFill>
            <a:schemeClr val="bg1">
              <a:lumMod val="85000"/>
            </a:schemeClr>
          </a:solidFill>
        </p:grpSpPr>
        <p:sp>
          <p:nvSpPr>
            <p:cNvPr id="44" name="Rectángulo redondeado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45" name="Rectángulo redondeado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47" name="Rectángulo redondeado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48" name="Rectángulo redondeado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rtl="0"/>
              <a:endParaRPr lang="es-ES" noProof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Aquí puede poner el texto destacado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23086" y="1336233"/>
            <a:ext cx="6137018" cy="4275532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 coloque una imagen aquí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9" name="Octágono 58">
            <a:extLst>
              <a:ext uri="{FF2B5EF4-FFF2-40B4-BE49-F238E27FC236}">
                <a16:creationId xmlns:a16="http://schemas.microsoft.com/office/drawing/2014/main" id="{17D707D0-5E0D-82CA-5F5F-60232E4491EA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solidFill>
            <a:schemeClr val="bg1"/>
          </a:solidFill>
          <a:ln w="31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0" name="Marcador de número de diapositiva 5">
            <a:extLst>
              <a:ext uri="{FF2B5EF4-FFF2-40B4-BE49-F238E27FC236}">
                <a16:creationId xmlns:a16="http://schemas.microsoft.com/office/drawing/2014/main" id="{80234266-53EE-9F51-DA89-98E2DEACE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705AE7A8-4716-4ED9-989C-637DD0F08FB2}"/>
              </a:ext>
            </a:extLst>
          </p:cNvPr>
          <p:cNvSpPr/>
          <p:nvPr userDrawn="1"/>
        </p:nvSpPr>
        <p:spPr>
          <a:xfrm>
            <a:off x="11562444" y="6085890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F7796CDE-66DA-81DA-EA19-35F2062FCC49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F0246CC6-D8CE-8AD0-DF23-7488BA9727A6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1"/>
              </a:solidFill>
            </a:endParaRPr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AC5651F7-3280-47E3-6EB7-264BA36C8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9778" y="6128390"/>
            <a:ext cx="635587" cy="576000"/>
          </a:xfrm>
          <a:prstGeom prst="rect">
            <a:avLst/>
          </a:prstGeom>
        </p:spPr>
      </p:pic>
      <p:pic>
        <p:nvPicPr>
          <p:cNvPr id="65" name="Gráfico 64">
            <a:extLst>
              <a:ext uri="{FF2B5EF4-FFF2-40B4-BE49-F238E27FC236}">
                <a16:creationId xmlns:a16="http://schemas.microsoft.com/office/drawing/2014/main" id="{F24E8F01-CC3E-1911-B1F2-A6B236A0CE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8504" y="6128390"/>
            <a:ext cx="618702" cy="576000"/>
          </a:xfrm>
          <a:prstGeom prst="rect">
            <a:avLst/>
          </a:prstGeom>
        </p:spPr>
      </p:pic>
      <p:sp>
        <p:nvSpPr>
          <p:cNvPr id="66" name="Marcador de posición de imagen 31">
            <a:extLst>
              <a:ext uri="{FF2B5EF4-FFF2-40B4-BE49-F238E27FC236}">
                <a16:creationId xmlns:a16="http://schemas.microsoft.com/office/drawing/2014/main" id="{5612D925-DEB1-57A7-A1E3-0E750B99901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380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  <p:sp>
        <p:nvSpPr>
          <p:cNvPr id="67" name="Marcador de posición de imagen 31">
            <a:extLst>
              <a:ext uri="{FF2B5EF4-FFF2-40B4-BE49-F238E27FC236}">
                <a16:creationId xmlns:a16="http://schemas.microsoft.com/office/drawing/2014/main" id="{780DD26C-E856-5FA9-0B88-1391A2204E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26154" y="6128390"/>
            <a:ext cx="559777" cy="576000"/>
          </a:xfrm>
          <a:noFill/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logo de afiliación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32BB165-98B8-C6E2-8B3C-A08509226AB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5920154"/>
            <a:ext cx="12192000" cy="9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3" r:id="rId5"/>
    <p:sldLayoutId id="2147483652" r:id="rId6"/>
    <p:sldLayoutId id="2147483656" r:id="rId7"/>
    <p:sldLayoutId id="2147483673" r:id="rId8"/>
    <p:sldLayoutId id="2147483668" r:id="rId9"/>
    <p:sldLayoutId id="2147483654" r:id="rId10"/>
    <p:sldLayoutId id="2147483660" r:id="rId11"/>
    <p:sldLayoutId id="2147483661" r:id="rId12"/>
    <p:sldLayoutId id="214748367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8259" b="8259"/>
          <a:stretch/>
        </p:blipFill>
        <p:spPr/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F508675E-6DCE-E0B0-9510-FDAB0E1D3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Subtítulo 14">
            <a:extLst>
              <a:ext uri="{FF2B5EF4-FFF2-40B4-BE49-F238E27FC236}">
                <a16:creationId xmlns:a16="http://schemas.microsoft.com/office/drawing/2014/main" id="{D65938C3-22FB-FF9E-6AAB-D99AE612E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3CF6C281-82ED-9D2F-BADF-0012FAACB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692" y="1768422"/>
            <a:ext cx="3805064" cy="380506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1CBCEFE-1510-F6F0-BD1A-7178BDD3D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6809" y="235652"/>
            <a:ext cx="559777" cy="50729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635273DA-1720-6626-CBBB-B09855DA5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9538" y="235652"/>
            <a:ext cx="544907" cy="5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BD4F4730-14EB-2BAE-0F29-2BCD6797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6304810-B0AD-869A-1E08-9A4058ACF4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803804-C65A-AD9C-3C41-6375E1B8C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</p:spPr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10</a:t>
            </a:fld>
            <a:endParaRPr lang="es-ES" noProof="0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E7E695E8-D5D6-0AE3-EED6-ABBA95F3D7AF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8443804" y="6128390"/>
            <a:ext cx="559777" cy="576000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4C71C00D-4F87-8342-AE50-8431558AF32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126154" y="6128390"/>
            <a:ext cx="559777" cy="576000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12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FED5A36C-8C6D-A9C8-1BE6-E1C56E99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ADBC58-B288-2932-BBBF-770628C51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</p:spPr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11</a:t>
            </a:fld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0E5AEEB4-AAC9-3F75-23C6-53944F4E19BA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8443804" y="6128390"/>
            <a:ext cx="559777" cy="576000"/>
          </a:xfrm>
        </p:spPr>
        <p:txBody>
          <a:bodyPr/>
          <a:lstStyle/>
          <a:p>
            <a:endParaRPr lang="es-MX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54F4B380-961A-6F3A-E45A-3D4266BE009E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126154" y="6128390"/>
            <a:ext cx="559777" cy="576000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318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FE7811B-F621-0F9C-7876-1963FB86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B3B5A4-9E9A-B131-E63A-DC69303C4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</p:spPr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12</a:t>
            </a:fld>
            <a:endParaRPr lang="es-ES" noProof="0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1EA2626A-33C4-B47E-55FB-0B4D5F564493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8443804" y="6128390"/>
            <a:ext cx="559777" cy="576000"/>
          </a:xfrm>
        </p:spPr>
        <p:txBody>
          <a:bodyPr/>
          <a:lstStyle/>
          <a:p>
            <a:endParaRPr lang="es-MX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CE8C3D6-2F03-A909-03C2-80197CB7E233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126154" y="6128390"/>
            <a:ext cx="559777" cy="576000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61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81A0D6EB-DA09-24C7-0D09-3F59DD760B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2A076057-EC1F-B0D0-C30D-16E218E60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3" name="Subtítulo 22">
            <a:extLst>
              <a:ext uri="{FF2B5EF4-FFF2-40B4-BE49-F238E27FC236}">
                <a16:creationId xmlns:a16="http://schemas.microsoft.com/office/drawing/2014/main" id="{8F70A219-2330-6B2F-D680-CBFD1EE5EC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802657C8-311D-BA87-2719-40D173D04C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F2E4AFB1-7A7B-B906-DB72-D62614020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CBA0191A-F9B9-FC4E-5490-75FBC709C2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id="{9AF7F3F3-AD42-A550-A98D-4AAE0B94A8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28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FF52E278-472E-3676-F34F-74B57842BA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735D017F-B963-77C5-B877-6538800BA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Subtítulo 14">
            <a:extLst>
              <a:ext uri="{FF2B5EF4-FFF2-40B4-BE49-F238E27FC236}">
                <a16:creationId xmlns:a16="http://schemas.microsoft.com/office/drawing/2014/main" id="{162E77BF-3723-3692-70A1-762F2D587A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4FBB4A32-10F7-57F8-2A2D-4218BBAAC0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DC00A3AD-3491-7FAF-3A92-1E61C112ED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660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989F6871-BE45-6853-F9F2-A1967C03D1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Subtítulo 13">
            <a:extLst>
              <a:ext uri="{FF2B5EF4-FFF2-40B4-BE49-F238E27FC236}">
                <a16:creationId xmlns:a16="http://schemas.microsoft.com/office/drawing/2014/main" id="{9EE20A79-FFEA-406D-3D17-C6999E8FA4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81E610BD-8D68-9356-FABC-B30C32AA96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9CE03E7C-D0EB-A3F1-510E-BA3AC3606CD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FE5DB426-5667-3EB2-A325-048354F0B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602639B2-6D85-C8CA-1EC0-0F2CFDF1F8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624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6F1DF7-09FB-B9DF-DB13-1D8CBC972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4</a:t>
            </a:fld>
            <a:endParaRPr lang="es-ES" noProof="0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8F9A641-85A6-AD5A-1BE6-851702535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602694B-998D-68BC-4EA6-ED5FA9BC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1E1750BB-4373-F681-F780-38DF1889C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A67CDC3-FE15-5563-D9C8-2C255D3A64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84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03B4EB2D-9DB0-E189-D9B7-310AFC1F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BD7EC1C-B9C5-2D15-19A1-A71D81B99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A46CA45B-AEFB-9F34-3070-820D1E1AF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79709B93-2BF1-47DF-7909-03EB3ED7F9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3A651AC1-37C6-299F-56C5-3FCA240BB8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84CB37-E5B4-3DCA-BEBA-33882A583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</p:spPr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5</a:t>
            </a:fld>
            <a:endParaRPr lang="es-ES" noProof="0"/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C5BA8C34-FB76-51E1-B3E5-8A9152E99C8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8443804" y="6128390"/>
            <a:ext cx="559777" cy="576000"/>
          </a:xfrm>
        </p:spPr>
        <p:txBody>
          <a:bodyPr/>
          <a:lstStyle/>
          <a:p>
            <a:endParaRPr lang="es-MX"/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6DF79B66-D5D2-DFB4-0CF7-9405BA5893A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126154" y="6128390"/>
            <a:ext cx="559777" cy="576000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56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D388B389-4702-5E91-93F7-4676EC46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A4BA82A8-4104-B4E7-33A0-3B8717443E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9A330E44-AB50-DA06-EA6C-7991B7C573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A5AF5E-FF6B-8862-388C-51664A733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</p:spPr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6</a:t>
            </a:fld>
            <a:endParaRPr lang="es-ES" noProof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761B00F0-BC20-B7B2-045A-8B748D1805BA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8443804" y="6128390"/>
            <a:ext cx="559777" cy="576000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AF761CE5-9F96-0842-64C6-6743A669A78E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126154" y="6128390"/>
            <a:ext cx="559777" cy="576000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39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4119660-230C-F6F0-88C6-C47F26E5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7F7F32D4-6BDC-0F4C-8A58-C720CD05F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44989F7A-6E59-AC36-9753-9558DCBD51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F654EFB-AA7A-38D3-0D23-85229981F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6D5BF0-CF65-440A-D93E-1BCFE05BC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</p:spPr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7</a:t>
            </a:fld>
            <a:endParaRPr lang="es-ES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925B8BE8-847C-C6F3-9D1B-10DDA7EDB2D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8443804" y="6128390"/>
            <a:ext cx="559777" cy="576000"/>
          </a:xfrm>
        </p:spPr>
        <p:txBody>
          <a:bodyPr/>
          <a:lstStyle/>
          <a:p>
            <a:endParaRPr lang="es-MX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367221C7-53EB-2AAF-679C-EAFAA521C398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126154" y="6128390"/>
            <a:ext cx="559777" cy="576000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700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15934D82-C331-0D07-8FE2-5AC935B6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78BB6099-A732-3751-17D7-9956EB1CE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A7B247E-A41A-1427-E132-6EEB207CEF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BD0A288-3B27-BD9A-FA45-DFF4B3A80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CC650476-6A1D-AA4D-9F2A-B278292B88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3E05FF1-08CE-C627-F3D9-7386BD5D27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A285AF9-6B8B-DEC5-E403-3F928442E4A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860550D-412B-1754-CAE9-2D6374337F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A648BA-E868-AFD4-1F66-506D9E2CE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</p:spPr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8</a:t>
            </a:fld>
            <a:endParaRPr lang="es-ES" noProof="0" dirty="0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6831290E-D913-1B43-61EF-56814774D5F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8443804" y="6128390"/>
            <a:ext cx="559777" cy="576000"/>
          </a:xfrm>
        </p:spPr>
        <p:txBody>
          <a:bodyPr/>
          <a:lstStyle/>
          <a:p>
            <a:endParaRPr lang="es-MX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FD651404-9928-01D7-99F1-6CD8191DD0C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126154" y="6128390"/>
            <a:ext cx="559777" cy="576000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776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803355EF-DCFC-2539-BCE6-9D071F113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452B3815-793D-E0B2-A4DE-DD351260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52E51D8-D969-71BB-24F5-C60296A452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BF31CD0-6BCF-CCC2-906A-3F99787D9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A87829-88E5-FA1A-C34A-AED49C87F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7144" y="6155190"/>
            <a:ext cx="555379" cy="432000"/>
          </a:xfrm>
          <a:prstGeom prst="ellipse">
            <a:avLst/>
          </a:prstGeom>
        </p:spPr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9</a:t>
            </a:fld>
            <a:endParaRPr lang="es-ES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AE6ECEF-6D34-A0CF-0371-17D503C1F5B3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8443804" y="6128390"/>
            <a:ext cx="559777" cy="576000"/>
          </a:xfrm>
        </p:spPr>
        <p:txBody>
          <a:bodyPr/>
          <a:lstStyle/>
          <a:p>
            <a:endParaRPr lang="es-MX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39B3789-5939-B405-DC4E-CA2813CCD41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126154" y="6128390"/>
            <a:ext cx="559777" cy="576000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472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768_TF16411175.potx" id="{6D5B2BBA-EB4D-4817-9870-07691C763B19}" vid="{4817E5D2-DB44-4422-8631-79050C94EC6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verde para inversores</Template>
  <TotalTime>0</TotalTime>
  <Words>10</Words>
  <Application>Microsoft Office PowerPoint</Application>
  <PresentationFormat>Panorámica</PresentationFormat>
  <Paragraphs>10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Rockwell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2019-05-27T22:11:11Z</dcterms:created>
  <dcterms:modified xsi:type="dcterms:W3CDTF">2023-08-18T23:22:43Z</dcterms:modified>
</cp:coreProperties>
</file>